
<file path=[Content_Types].xml><?xml version="1.0" encoding="utf-8"?>
<Types xmlns="http://schemas.openxmlformats.org/package/2006/content-types">
  <Default Extension="jpeg" ContentType="image/jpeg"/>
  <Default Extension="png" ContentType="image/png"/>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Layouts/slideLayout1.xml" ContentType="application/vnd.openxmlformats-officedocument.presentationml.slideLayout+xml"/>
  <Override PartName="/ppt/theme/theme1.xml" ContentType="application/vnd.openxmlformats-officedocument.theme+xml"/>
</Types>
</file>

<file path=_rels/.rels><?xml version="1.0" encoding="UTF-8" standalone="yes"?>
<Relationships xmlns="http://schemas.openxmlformats.org/package/2006/relationships">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Lst>
  <p:sldSz cx="12192000" cy="6858000"/>
  <p:notesSz cx="6858000" cy="9144000"/>
  <p:embeddedFontLst>
    <p:embeddedFont>
      <p:font typeface="OPPOSans H"/>
      <p:regular r:id="rId59"/>
    </p:embeddedFont>
    <p:embeddedFont>
      <p:font typeface="OPPOSans R"/>
      <p:regular r:id="rId60"/>
    </p:embeddedFont>
    <p:embeddedFont>
      <p:font typeface="Source Han Sans"/>
      <p:regular r:id="rId61"/>
    </p:embeddedFont>
    <p:embeddedFont>
      <p:font typeface="Source Han Sans CN Bold"/>
      <p:regular r:id="rId62"/>
    </p:embeddedFont>
    <p:embeddedFont>
      <p:font typeface="OPPOSans B"/>
      <p:regular r:id="rId63"/>
    </p:embeddedFont>
    <p:embeddedFont>
      <p:font typeface="OPPOSans L"/>
      <p:regular r:id="rId64"/>
    </p:embeddedFont>
  </p:embeddedFontLst>
</p:presentation>
</file>

<file path=ppt/_rels/presentation.xml.rels><?xml version="1.0" encoding="UTF-8" standalone="yes"?>
<Relationships xmlns="http://schemas.openxmlformats.org/package/2006/relationships">
<Relationship Id="rId1" Type="http://schemas.openxmlformats.org/officeDocument/2006/relationships/theme" Target="theme/theme1.xml"/>
<Relationship Id="rId2" Type="http://schemas.openxmlformats.org/officeDocument/2006/relationships/slideMaster" Target="slideMasters/slideMaster1.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font" Target="fonts/font2.fntdata"/>
<Relationship Id="rId60" Type="http://schemas.openxmlformats.org/officeDocument/2006/relationships/font" Target="fonts/font3.fntdata"/>
<Relationship Id="rId61" Type="http://schemas.openxmlformats.org/officeDocument/2006/relationships/font" Target="fonts/font6.fntdata"/>
<Relationship Id="rId62" Type="http://schemas.openxmlformats.org/officeDocument/2006/relationships/font" Target="fonts/font5.fntdata"/>
<Relationship Id="rId63" Type="http://schemas.openxmlformats.org/officeDocument/2006/relationships/font" Target="fonts/font4.fntdata"/>
<Relationship Id="rId64" Type="http://schemas.openxmlformats.org/officeDocument/2006/relationships/font" Target="fonts/font1.fntdata"/>
</Relationships>
</file>

<file path=ppt/slideLayouts/_rels/slideLayout1.xml.rels><?xml version="1.0" encoding="UTF-8" standalone="yes"?>
<Relationships xmlns="http://schemas.openxmlformats.org/package/2006/relationships">
<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Layout>
</file>

<file path=ppt/slideMasters/_rels/slideMaster1.xml.rels><?xml version="1.0" encoding="UTF-8" standalone="yes"?>
<Relationships xmlns="http://schemas.openxmlformats.org/package/2006/relationships">
<Relationship Id="rId1" Type="http://schemas.openxmlformats.org/officeDocument/2006/relationships/theme" Target="../theme/theme1.xml"/>
<Relationship Id="rId2" Type="http://schemas.openxmlformats.org/officeDocument/2006/relationships/slideLayout" Target="../slideLayouts/slideLayout1.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2"/>
  </p:sldLayoutIdLst>
</p:sldMaster>
</file>

<file path=ppt/slides/_rels/slide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8.jpeg"/>
</Relationships>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image" Target="../media/image4.jpeg"/>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6.jpe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9.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5.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7.jpe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5.jpe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9.png"/>
<Relationship Id="rId3" Type="http://schemas.openxmlformats.org/officeDocument/2006/relationships/image" Target="../media/image9.png"/>
<Relationship Id="rId4" Type="http://schemas.openxmlformats.org/officeDocument/2006/relationships/image" Target="../media/image9.png"/>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6.png"/>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0.jpe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8.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2.png"/>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7.jpe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3.png"/>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4.png"/>
<Relationship Id="rId3" Type="http://schemas.openxmlformats.org/officeDocument/2006/relationships/image" Target="../media/image17.png"/>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8.jpe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4444070" y="984928"/>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634447"/>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430064" y="1907960"/>
            <a:ext cx="5167455" cy="1987531"/>
          </a:xfrm>
          <a:prstGeom prst="rect">
            <a:avLst/>
          </a:prstGeom>
          <a:noFill/>
          <a:ln>
            <a:noFill/>
          </a:ln>
        </p:spPr>
        <p:txBody>
          <a:bodyPr vert="horz" wrap="square" lIns="0" tIns="0" rIns="0" bIns="0" rtlCol="0" anchor="ctr"/>
          <a:lstStyle/>
          <a:p>
            <a:pPr algn="l">
              <a:lnSpc>
                <a:spcPct val="130000"/>
              </a:lnSpc>
            </a:pPr>
            <a:r>
              <a:rPr kumimoji="1" lang="en-US" altLang="zh-CN" sz="3900">
                <a:ln w="12700">
                  <a:noFill/>
                </a:ln>
                <a:solidFill>
                  <a:srgbClr val="FCCB00">
                    <a:alpha val="100000"/>
                  </a:srgbClr>
                </a:solidFill>
                <a:latin typeface="OPPOSans H"/>
                <a:ea typeface="OPPOSans H"/>
                <a:cs typeface="OPPOSans H"/>
              </a:rPr>
              <a:t>计算机硬件及其安装</a:t>
            </a:r>
            <a:endParaRPr kumimoji="1" lang="zh-CN" altLang="en-US"/>
          </a:p>
        </p:txBody>
      </p:sp>
      <p:sp>
        <p:nvSpPr>
          <p:cNvPr id="10" name="标题 1"/>
          <p:cNvSpPr txBox="1"/>
          <p:nvPr/>
        </p:nvSpPr>
        <p:spPr>
          <a:xfrm rot="0" flipH="0" flipV="0">
            <a:off x="489495" y="4154562"/>
            <a:ext cx="1506945" cy="161583"/>
          </a:xfrm>
          <a:prstGeom prst="rect">
            <a:avLst/>
          </a:prstGeom>
          <a:noFill/>
          <a:ln>
            <a:noFill/>
          </a:ln>
        </p:spPr>
        <p:txBody>
          <a:bodyPr vert="horz" wrap="square" lIns="0" tIns="0" rIns="0" bIns="0" rtlCol="0" anchor="ctr"/>
          <a:lstStyle/>
          <a:p>
            <a:pPr algn="dist">
              <a:lnSpc>
                <a:spcPct val="100000"/>
              </a:lnSpc>
            </a:pPr>
            <a:r>
              <a:rPr kumimoji="1" lang="en-US" altLang="zh-CN" sz="1050">
                <a:ln w="12700">
                  <a:noFill/>
                </a:ln>
                <a:solidFill>
                  <a:srgbClr val="404040">
                    <a:alpha val="100000"/>
                  </a:srgbClr>
                </a:solidFill>
                <a:latin typeface="OPPOSans R"/>
                <a:ea typeface="OPPOSans R"/>
                <a:cs typeface="OPPOSans R"/>
              </a:rPr>
              <a:t>PowerPoint design</a:t>
            </a:r>
            <a:endParaRPr kumimoji="1" lang="zh-CN" altLang="en-US"/>
          </a:p>
        </p:txBody>
      </p:sp>
      <p:cxnSp>
        <p:nvCxnSpPr>
          <p:cNvPr id="11" name="标题 1"/>
          <p:cNvCxnSpPr/>
          <p:nvPr/>
        </p:nvCxnSpPr>
        <p:spPr>
          <a:xfrm rot="0" flipH="0" flipV="0">
            <a:off x="2217420" y="4235353"/>
            <a:ext cx="3444518" cy="0"/>
          </a:xfrm>
          <a:prstGeom prst="line">
            <a:avLst/>
          </a:prstGeom>
          <a:noFill/>
          <a:ln w="6350" cap="sq">
            <a:solidFill>
              <a:schemeClr val="accent1"/>
            </a:solidFill>
            <a:miter/>
          </a:ln>
        </p:spPr>
      </p:cxnSp>
      <p:sp>
        <p:nvSpPr>
          <p:cNvPr id="12" name="标题 1"/>
          <p:cNvSpPr txBox="1"/>
          <p:nvPr/>
        </p:nvSpPr>
        <p:spPr>
          <a:xfrm rot="0" flipH="0" flipV="0">
            <a:off x="450341" y="4531595"/>
            <a:ext cx="2870181" cy="326219"/>
          </a:xfrm>
          <a:prstGeom prst="roundRect">
            <a:avLst/>
          </a:prstGeom>
          <a:solidFill>
            <a:schemeClr val="accent1"/>
          </a:solidFill>
          <a:ln w="7620" cap="flat">
            <a:solidFill>
              <a:srgbClr val="FFFFFF">
                <a:alpha val="100000"/>
              </a:srgbClr>
            </a:solidFill>
            <a:miter/>
          </a:ln>
          <a:effectLst/>
        </p:spPr>
        <p:txBody>
          <a:bodyPr vert="horz" wrap="square" lIns="73152" tIns="36576" rIns="73152" bIns="36576" rtlCol="0" anchor="ctr"/>
          <a:lstStyle/>
          <a:p>
            <a:pPr algn="l">
              <a:lnSpc>
                <a:spcPct val="100000"/>
              </a:lnSpc>
            </a:pPr>
            <a:endParaRPr kumimoji="1" lang="zh-CN" altLang="en-US"/>
          </a:p>
        </p:txBody>
      </p:sp>
      <p:sp>
        <p:nvSpPr>
          <p:cNvPr id="13" name="标题 1"/>
          <p:cNvSpPr txBox="1"/>
          <p:nvPr/>
        </p:nvSpPr>
        <p:spPr>
          <a:xfrm rot="0" flipH="0" flipV="0">
            <a:off x="540574" y="4602371"/>
            <a:ext cx="1322271" cy="184666"/>
          </a:xfrm>
          <a:prstGeom prst="rect">
            <a:avLst/>
          </a:prstGeom>
          <a:noFill/>
          <a:ln>
            <a:noFill/>
          </a:ln>
          <a:effectLst/>
        </p:spPr>
        <p:txBody>
          <a:bodyPr vert="horz" wrap="square" lIns="0" tIns="0" rIns="0" bIns="0" rtlCol="0" anchor="ctr"/>
          <a:lstStyle/>
          <a:p>
            <a:pPr algn="ctr">
              <a:lnSpc>
                <a:spcPct val="100000"/>
              </a:lnSpc>
            </a:pPr>
            <a:r>
              <a:rPr kumimoji="1" lang="en-US" altLang="zh-CN" sz="1200">
                <a:ln w="12700">
                  <a:noFill/>
                </a:ln>
                <a:solidFill>
                  <a:srgbClr val="FFFFFF">
                    <a:alpha val="100000"/>
                  </a:srgbClr>
                </a:solidFill>
                <a:latin typeface="OPPOSans H"/>
                <a:ea typeface="OPPOSans H"/>
                <a:cs typeface="OPPOSans H"/>
              </a:rPr>
              <a:t>汇报人：AiPPT</a:t>
            </a:r>
            <a:endParaRPr kumimoji="1" lang="zh-CN" altLang="en-US"/>
          </a:p>
        </p:txBody>
      </p:sp>
      <p:sp>
        <p:nvSpPr>
          <p:cNvPr id="14" name="标题 1"/>
          <p:cNvSpPr txBox="1"/>
          <p:nvPr/>
        </p:nvSpPr>
        <p:spPr>
          <a:xfrm rot="0" flipH="0" flipV="0">
            <a:off x="1896594" y="4602371"/>
            <a:ext cx="1322271" cy="184666"/>
          </a:xfrm>
          <a:prstGeom prst="rect">
            <a:avLst/>
          </a:prstGeom>
          <a:noFill/>
          <a:ln>
            <a:noFill/>
          </a:ln>
          <a:effectLst/>
        </p:spPr>
        <p:txBody>
          <a:bodyPr vert="horz" wrap="square" lIns="0" tIns="0" rIns="0" bIns="0" rtlCol="0" anchor="ctr"/>
          <a:lstStyle/>
          <a:p>
            <a:pPr algn="ctr">
              <a:lnSpc>
                <a:spcPct val="100000"/>
              </a:lnSpc>
            </a:pPr>
            <a:r>
              <a:rPr kumimoji="1" lang="en-US" altLang="zh-CN" sz="1200">
                <a:ln w="12700">
                  <a:noFill/>
                </a:ln>
                <a:solidFill>
                  <a:srgbClr val="FFFFFF">
                    <a:alpha val="100000"/>
                  </a:srgbClr>
                </a:solidFill>
                <a:latin typeface="OPPOSans H"/>
                <a:ea typeface="OPPOSans H"/>
                <a:cs typeface="OPPOSans H"/>
              </a:rPr>
              <a:t>时间：202X.X</a:t>
            </a:r>
            <a:endParaRPr kumimoji="1" lang="zh-CN" altLang="en-US"/>
          </a:p>
        </p:txBody>
      </p:sp>
      <p:sp>
        <p:nvSpPr>
          <p:cNvPr id="15"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9"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1"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2"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3"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4" name="标题 1"/>
          <p:cNvSpPr txBox="1"/>
          <p:nvPr/>
        </p:nvSpPr>
        <p:spPr>
          <a:xfrm rot="0" flipH="0" flipV="0">
            <a:off x="6019552"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5"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pic>
        <p:nvPicPr>
          <p:cNvPr id="28" name=""/>
          <p:cNvPicPr>
            <a:picLocks noChangeAspect="1"/>
          </p:cNvPicPr>
          <p:nvPr/>
        </p:nvPicPr>
        <p:blipFill>
          <a:blip r:embed="rId2">
            <a:alphaModFix amt="100000"/>
          </a:blip>
          <a:srcRect l="2155" t="5882" r="2360" b="1396"/>
          <a:stretch>
            <a:fillRect/>
          </a:stretch>
        </p:blipFill>
        <p:spPr>
          <a:xfrm rot="0" flipH="0" flipV="0">
            <a:off x="6830714" y="1596441"/>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grpSp>
        <p:nvGrpSpPr>
          <p:cNvPr id="29" name=""/>
          <p:cNvGrpSpPr/>
          <p:nvPr/>
        </p:nvGrpSpPr>
        <p:grpSpPr>
          <a:xfrm>
            <a:off x="10539606" y="2278373"/>
            <a:ext cx="1050564" cy="1050563"/>
            <a:chOff x="10539606" y="2278373"/>
            <a:chExt cx="1050564" cy="1050563"/>
          </a:xfrm>
        </p:grpSpPr>
        <p:sp>
          <p:nvSpPr>
            <p:cNvPr id="30"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31"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grpSp>
      <p:grpSp>
        <p:nvGrpSpPr>
          <p:cNvPr id="32" name=""/>
          <p:cNvGrpSpPr/>
          <p:nvPr/>
        </p:nvGrpSpPr>
        <p:grpSpPr>
          <a:xfrm>
            <a:off x="9507663" y="4622375"/>
            <a:ext cx="862194" cy="862196"/>
            <a:chOff x="9507663" y="4622375"/>
            <a:chExt cx="862194" cy="862196"/>
          </a:xfrm>
        </p:grpSpPr>
        <p:sp>
          <p:nvSpPr>
            <p:cNvPr id="33"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34"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grpSp>
      <p:sp>
        <p:nvSpPr>
          <p:cNvPr id="35"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Tree>
  </p:cSld>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5400000" flipH="0" flipV="0">
            <a:off x="5113039" y="-1553811"/>
            <a:ext cx="1912414" cy="7994272"/>
          </a:xfrm>
          <a:prstGeom prst="round2SameRect">
            <a:avLst>
              <a:gd name="adj1" fmla="val 50000"/>
              <a:gd name="adj2" fmla="val 0"/>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8220796" y="1605528"/>
            <a:ext cx="1675593" cy="1675593"/>
          </a:xfrm>
          <a:prstGeom prst="ellipse">
            <a:avLst/>
          </a:prstGeom>
          <a:solidFill>
            <a:schemeClr val="bg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2282911" y="2142955"/>
            <a:ext cx="5606383" cy="1182799"/>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FFFFFF">
                    <a:alpha val="100000"/>
                  </a:srgbClr>
                </a:solidFill>
                <a:latin typeface="Source Han Sans"/>
                <a:ea typeface="Source Han Sans"/>
                <a:cs typeface="Source Han Sans"/>
              </a:rPr>
              <a:t>主板按 CPU 类型、I/O 总线类型、芯片组、结构、功能等分类，不同分类适用于不同需求。</a:t>
            </a:r>
            <a:endParaRPr kumimoji="1" lang="zh-CN" altLang="en-US"/>
          </a:p>
        </p:txBody>
      </p:sp>
      <p:pic>
        <p:nvPicPr>
          <p:cNvPr id="6" name=""/>
          <p:cNvPicPr>
            <a:picLocks noChangeAspect="1"/>
          </p:cNvPicPr>
          <p:nvPr/>
        </p:nvPicPr>
        <p:blipFill>
          <a:blip r:embed="rId2">
            <a:alphaModFix amt="100000"/>
          </a:blip>
          <a:srcRect l="19096" t="1327" r="15855" b="1090"/>
          <a:stretch>
            <a:fillRect/>
          </a:stretch>
        </p:blipFill>
        <p:spPr>
          <a:xfrm rot="0" flipH="0" flipV="0">
            <a:off x="8261336" y="1646067"/>
            <a:ext cx="1594513" cy="1594513"/>
          </a:xfrm>
          <a:custGeom>
            <a:avLst/>
            <a:gdLst/>
            <a:rect l="l" t="t" r="r" b="b"/>
            <a:pathLst>
              <a:path w="1594513" h="1594513">
                <a:moveTo>
                  <a:pt x="797257" y="0"/>
                </a:moveTo>
                <a:cubicBezTo>
                  <a:pt x="1237569" y="0"/>
                  <a:pt x="1594513" y="356944"/>
                  <a:pt x="1594513" y="797257"/>
                </a:cubicBezTo>
                <a:cubicBezTo>
                  <a:pt x="1594513" y="1237569"/>
                  <a:pt x="1237569" y="1594513"/>
                  <a:pt x="797257" y="1594513"/>
                </a:cubicBezTo>
                <a:cubicBezTo>
                  <a:pt x="356944" y="1594513"/>
                  <a:pt x="0" y="1237569"/>
                  <a:pt x="0" y="797257"/>
                </a:cubicBezTo>
                <a:cubicBezTo>
                  <a:pt x="0" y="356944"/>
                  <a:pt x="356944" y="0"/>
                  <a:pt x="797257" y="0"/>
                </a:cubicBezTo>
                <a:close/>
              </a:path>
            </a:pathLst>
          </a:custGeom>
          <a:noFill/>
          <a:ln>
            <a:noFill/>
          </a:ln>
        </p:spPr>
      </p:pic>
      <p:sp>
        <p:nvSpPr>
          <p:cNvPr id="7" name="标题 1"/>
          <p:cNvSpPr txBox="1"/>
          <p:nvPr/>
        </p:nvSpPr>
        <p:spPr>
          <a:xfrm rot="0" flipH="0" flipV="0">
            <a:off x="2282912" y="1677618"/>
            <a:ext cx="5606382" cy="427392"/>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FFFFFF">
                    <a:alpha val="100000"/>
                  </a:srgbClr>
                </a:solidFill>
                <a:latin typeface="Source Han Sans CN Bold"/>
                <a:ea typeface="Source Han Sans CN Bold"/>
                <a:cs typeface="Source Han Sans CN Bold"/>
              </a:rPr>
              <a:t>主板的分类</a:t>
            </a:r>
            <a:endParaRPr kumimoji="1" lang="zh-CN" altLang="en-US"/>
          </a:p>
        </p:txBody>
      </p:sp>
      <p:sp>
        <p:nvSpPr>
          <p:cNvPr id="8" name="标题 1"/>
          <p:cNvSpPr txBox="1"/>
          <p:nvPr/>
        </p:nvSpPr>
        <p:spPr>
          <a:xfrm rot="5400000" flipH="0" flipV="0">
            <a:off x="5113039" y="823940"/>
            <a:ext cx="1912414" cy="7994272"/>
          </a:xfrm>
          <a:prstGeom prst="round2SameRect">
            <a:avLst>
              <a:gd name="adj1" fmla="val 50000"/>
              <a:gd name="adj2" fmla="val 0"/>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8220796" y="3983279"/>
            <a:ext cx="1675593" cy="1675593"/>
          </a:xfrm>
          <a:prstGeom prst="ellipse">
            <a:avLst/>
          </a:prstGeom>
          <a:solidFill>
            <a:schemeClr val="bg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2282911" y="4520706"/>
            <a:ext cx="5606383" cy="1182799"/>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FFFFFF">
                    <a:alpha val="100000"/>
                  </a:srgbClr>
                </a:solidFill>
                <a:latin typeface="Source Han Sans"/>
                <a:ea typeface="Source Han Sans"/>
                <a:cs typeface="Source Han Sans"/>
              </a:rPr>
              <a:t>主板由线路板、CPU 插槽、内存插槽、扩展插槽、芯片组、BIOS 芯片、各种接口等组成。
CPU 插槽决定支持的 CPU 类型，内存插槽影响内存的安装和性能，扩展插槽用于扩展硬件功能。</a:t>
            </a:r>
            <a:endParaRPr kumimoji="1" lang="zh-CN" altLang="en-US"/>
          </a:p>
        </p:txBody>
      </p:sp>
      <p:pic>
        <p:nvPicPr>
          <p:cNvPr id="11" name=""/>
          <p:cNvPicPr>
            <a:picLocks noChangeAspect="1"/>
          </p:cNvPicPr>
          <p:nvPr/>
        </p:nvPicPr>
        <p:blipFill>
          <a:blip r:embed="rId2">
            <a:alphaModFix amt="100000"/>
          </a:blip>
          <a:srcRect l="19096" t="1327" r="15855" b="1090"/>
          <a:stretch>
            <a:fillRect/>
          </a:stretch>
        </p:blipFill>
        <p:spPr>
          <a:xfrm rot="0" flipH="0" flipV="0">
            <a:off x="8261336" y="4023818"/>
            <a:ext cx="1594513" cy="1594513"/>
          </a:xfrm>
          <a:custGeom>
            <a:avLst/>
            <a:gdLst/>
            <a:rect l="l" t="t" r="r" b="b"/>
            <a:pathLst>
              <a:path w="1594513" h="1594513">
                <a:moveTo>
                  <a:pt x="797257" y="0"/>
                </a:moveTo>
                <a:cubicBezTo>
                  <a:pt x="1237569" y="0"/>
                  <a:pt x="1594513" y="356944"/>
                  <a:pt x="1594513" y="797257"/>
                </a:cubicBezTo>
                <a:cubicBezTo>
                  <a:pt x="1594513" y="1237569"/>
                  <a:pt x="1237569" y="1594513"/>
                  <a:pt x="797257" y="1594513"/>
                </a:cubicBezTo>
                <a:cubicBezTo>
                  <a:pt x="356944" y="1594513"/>
                  <a:pt x="0" y="1237569"/>
                  <a:pt x="0" y="797257"/>
                </a:cubicBezTo>
                <a:cubicBezTo>
                  <a:pt x="0" y="356944"/>
                  <a:pt x="356944" y="0"/>
                  <a:pt x="797257" y="0"/>
                </a:cubicBezTo>
                <a:close/>
              </a:path>
            </a:pathLst>
          </a:custGeom>
          <a:noFill/>
          <a:ln>
            <a:noFill/>
          </a:ln>
        </p:spPr>
      </p:pic>
      <p:sp>
        <p:nvSpPr>
          <p:cNvPr id="12" name="标题 1"/>
          <p:cNvSpPr txBox="1"/>
          <p:nvPr/>
        </p:nvSpPr>
        <p:spPr>
          <a:xfrm rot="0" flipH="0" flipV="0">
            <a:off x="2282912" y="4055369"/>
            <a:ext cx="5606382" cy="427392"/>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FFFFFF">
                    <a:alpha val="100000"/>
                  </a:srgbClr>
                </a:solidFill>
                <a:latin typeface="Source Han Sans CN Bold"/>
                <a:ea typeface="Source Han Sans CN Bold"/>
                <a:cs typeface="Source Han Sans CN Bold"/>
              </a:rPr>
              <a:t>主板的组成</a:t>
            </a:r>
            <a:endParaRPr kumimoji="1" lang="zh-CN" altLang="en-US"/>
          </a:p>
        </p:txBody>
      </p:sp>
      <p:sp>
        <p:nvSpPr>
          <p:cNvPr id="13"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理论知识</a:t>
            </a:r>
            <a:endParaRPr kumimoji="1" lang="zh-CN" altLang="en-US"/>
          </a:p>
        </p:txBody>
      </p:sp>
      <p:sp>
        <p:nvSpPr>
          <p:cNvPr id="15"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安装 CPU</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03</a:t>
            </a:r>
            <a:endParaRPr kumimoji="1" lang="zh-CN" altLang="en-US"/>
          </a:p>
        </p:txBody>
      </p:sp>
    </p:spTree>
  </p:cSl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2603735" y="1526495"/>
            <a:ext cx="620002" cy="619999"/>
          </a:xfrm>
          <a:prstGeom prst="ellipse">
            <a:avLst/>
          </a:prstGeom>
          <a:solidFill>
            <a:schemeClr val="accent1"/>
          </a:solidFill>
          <a:ln w="12700" cap="rnd">
            <a:noFill/>
            <a:round/>
            <a:headEnd/>
            <a:tailEnd/>
          </a:ln>
          <a:effectLst>
            <a:outerShdw dist="127000" blurRad="254000" dir="0" sx="100000" sy="100000" kx="0" ky="0" algn="ctr" rotWithShape="0">
              <a:schemeClr val="accent1">
                <a:alpha val="32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2913736" y="1836495"/>
            <a:ext cx="6351828" cy="3591409"/>
          </a:xfrm>
          <a:prstGeom prst="roundRect">
            <a:avLst>
              <a:gd name="adj" fmla="val 4347"/>
            </a:avLst>
          </a:prstGeom>
          <a:solidFill>
            <a:schemeClr val="bg1"/>
          </a:solidFill>
          <a:ln w="12700" cap="rnd">
            <a:noFill/>
            <a:round/>
            <a:headEnd/>
            <a:tailEnd/>
          </a:ln>
          <a:effectLst>
            <a:outerShdw dist="127000" blurRad="254000" dir="0" sx="100000" sy="100000" kx="0" ky="0" algn="ctr" rotWithShape="0">
              <a:schemeClr val="bg1">
                <a:lumMod val="6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5866625" y="2146495"/>
            <a:ext cx="516595" cy="516595"/>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accent1"/>
          </a:solidFill>
          <a:ln cap="sq">
            <a:noFill/>
          </a:ln>
        </p:spPr>
        <p:txBody>
          <a:bodyPr vert="horz" wrap="square" lIns="91440" tIns="45720" rIns="91440" bIns="45720" rtlCol="0" anchor="t"/>
          <a:lstStyle/>
          <a:p>
            <a:pPr algn="l">
              <a:lnSpc>
                <a:spcPct val="110000"/>
              </a:lnSpc>
            </a:pPr>
            <a:endParaRPr kumimoji="1" lang="zh-CN" altLang="en-US"/>
          </a:p>
        </p:txBody>
      </p:sp>
      <p:sp>
        <p:nvSpPr>
          <p:cNvPr id="6" name="标题 1"/>
          <p:cNvSpPr txBox="1"/>
          <p:nvPr/>
        </p:nvSpPr>
        <p:spPr>
          <a:xfrm rot="0" flipH="0" flipV="0">
            <a:off x="3320315" y="2845165"/>
            <a:ext cx="5538674" cy="2220789"/>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000000">
                    <a:alpha val="100000"/>
                  </a:srgbClr>
                </a:solidFill>
                <a:latin typeface="Source Han Sans"/>
                <a:ea typeface="Source Han Sans"/>
                <a:cs typeface="Source Han Sans"/>
              </a:rPr>
              <a:t>对 CPU 的安装有个直观的认识，了解 CPU 在计算机系统中的核心作用。</a:t>
            </a:r>
            <a:endParaRPr kumimoji="1" lang="zh-CN" altLang="en-US"/>
          </a:p>
        </p:txBody>
      </p:sp>
      <p:sp>
        <p:nvSpPr>
          <p:cNvPr id="7"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任务描述</a:t>
            </a:r>
            <a:endParaRPr kumimoji="1" lang="zh-CN" altLang="en-US"/>
          </a:p>
        </p:txBody>
      </p:sp>
      <p:sp>
        <p:nvSpPr>
          <p:cNvPr id="9"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385302" y="1644316"/>
            <a:ext cx="9625264" cy="1676400"/>
          </a:xfrm>
          <a:prstGeom prst="roundRect">
            <a:avLst>
              <a:gd name="adj" fmla="val 50000"/>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9542714" y="1836821"/>
            <a:ext cx="1291390" cy="1291390"/>
          </a:xfrm>
          <a:prstGeom prst="ellipse">
            <a:avLst/>
          </a:prstGeom>
          <a:solidFill>
            <a:schemeClr val="bg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1168734" y="1459832"/>
            <a:ext cx="2045368" cy="2045368"/>
          </a:xfrm>
          <a:prstGeom prst="ellipse">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3326397" y="2278866"/>
            <a:ext cx="6046203" cy="896583"/>
          </a:xfrm>
          <a:prstGeom prst="rect">
            <a:avLst/>
          </a:prstGeom>
          <a:noFill/>
          <a:ln cap="sq">
            <a:noFill/>
          </a:ln>
        </p:spPr>
        <p:txBody>
          <a:bodyPr vert="horz" wrap="square" lIns="0" tIns="0" rIns="0" bIns="0" rtlCol="0" anchor="t"/>
          <a:lstStyle/>
          <a:p>
            <a:pPr algn="l">
              <a:lnSpc>
                <a:spcPct val="150000"/>
              </a:lnSpc>
            </a:pPr>
            <a:r>
              <a:rPr kumimoji="1" lang="en-US" altLang="zh-CN" sz="1400">
                <a:ln w="12700">
                  <a:noFill/>
                </a:ln>
                <a:solidFill>
                  <a:srgbClr val="FFFFFF">
                    <a:alpha val="100000"/>
                  </a:srgbClr>
                </a:solidFill>
                <a:latin typeface="Source Han Sans"/>
                <a:ea typeface="Source Han Sans"/>
                <a:cs typeface="Source Han Sans"/>
              </a:rPr>
              <a:t>观察主板 CPU 插槽，打开压杆和扣盖，将处理器轻轻对齐凹凸槽，再放处理器轻放。
将主板口盖轻扣在处理器上，然后食指将压杆压倒初始位置，固定好 CPU。</a:t>
            </a:r>
            <a:endParaRPr kumimoji="1" lang="zh-CN" altLang="en-US"/>
          </a:p>
        </p:txBody>
      </p:sp>
      <p:sp>
        <p:nvSpPr>
          <p:cNvPr id="7" name="标题 1"/>
          <p:cNvSpPr txBox="1"/>
          <p:nvPr/>
        </p:nvSpPr>
        <p:spPr>
          <a:xfrm rot="0" flipH="0" flipV="0">
            <a:off x="9901834" y="2231628"/>
            <a:ext cx="573149" cy="501777"/>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pic>
        <p:nvPicPr>
          <p:cNvPr id="8" name=""/>
          <p:cNvPicPr>
            <a:picLocks noChangeAspect="1"/>
          </p:cNvPicPr>
          <p:nvPr/>
        </p:nvPicPr>
        <p:blipFill>
          <a:blip r:embed="rId2">
            <a:alphaModFix amt="100000"/>
          </a:blip>
          <a:srcRect l="22816" t="5098" r="17231" b="5098"/>
          <a:stretch>
            <a:fillRect/>
          </a:stretch>
        </p:blipFill>
        <p:spPr>
          <a:xfrm rot="0" flipH="0" flipV="0">
            <a:off x="1273007" y="1564105"/>
            <a:ext cx="1836822" cy="1836822"/>
          </a:xfrm>
          <a:custGeom>
            <a:avLst/>
            <a:gdLst/>
            <a:rect l="l" t="t" r="r" b="b"/>
            <a:pathLst>
              <a:path w="1836822" h="1836822">
                <a:moveTo>
                  <a:pt x="918411" y="0"/>
                </a:moveTo>
                <a:cubicBezTo>
                  <a:pt x="1425635" y="0"/>
                  <a:pt x="1836822" y="411187"/>
                  <a:pt x="1836822" y="918411"/>
                </a:cubicBezTo>
                <a:cubicBezTo>
                  <a:pt x="1836822" y="1425635"/>
                  <a:pt x="1425635" y="1836822"/>
                  <a:pt x="918411" y="1836822"/>
                </a:cubicBezTo>
                <a:cubicBezTo>
                  <a:pt x="411187" y="1836822"/>
                  <a:pt x="0" y="1425635"/>
                  <a:pt x="0" y="918411"/>
                </a:cubicBezTo>
                <a:cubicBezTo>
                  <a:pt x="0" y="411187"/>
                  <a:pt x="411187" y="0"/>
                  <a:pt x="918411" y="0"/>
                </a:cubicBezTo>
                <a:close/>
              </a:path>
            </a:pathLst>
          </a:custGeom>
          <a:noFill/>
          <a:ln>
            <a:noFill/>
          </a:ln>
        </p:spPr>
      </p:pic>
      <p:sp>
        <p:nvSpPr>
          <p:cNvPr id="9" name="标题 1"/>
          <p:cNvSpPr txBox="1"/>
          <p:nvPr/>
        </p:nvSpPr>
        <p:spPr>
          <a:xfrm rot="0" flipH="0" flipV="0">
            <a:off x="2688724" y="1299410"/>
            <a:ext cx="224590" cy="224590"/>
          </a:xfrm>
          <a:prstGeom prst="ellipse">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3326396" y="1803849"/>
            <a:ext cx="6039855" cy="429128"/>
          </a:xfrm>
          <a:prstGeom prst="rect">
            <a:avLst/>
          </a:prstGeom>
          <a:noFill/>
          <a:ln cap="sq">
            <a:noFill/>
          </a:ln>
        </p:spPr>
        <p:txBody>
          <a:bodyPr vert="horz" wrap="square" lIns="0" tIns="0" rIns="0" bIns="0" rtlCol="0" anchor="b"/>
          <a:lstStyle/>
          <a:p>
            <a:pPr algn="l">
              <a:lnSpc>
                <a:spcPct val="130000"/>
              </a:lnSpc>
            </a:pPr>
            <a:r>
              <a:rPr kumimoji="1" lang="en-US" altLang="zh-CN" sz="1600">
                <a:ln w="12700">
                  <a:noFill/>
                </a:ln>
                <a:solidFill>
                  <a:srgbClr val="FFFFFF">
                    <a:alpha val="100000"/>
                  </a:srgbClr>
                </a:solidFill>
                <a:latin typeface="Source Han Sans CN Bold"/>
                <a:ea typeface="Source Han Sans CN Bold"/>
                <a:cs typeface="Source Han Sans CN Bold"/>
              </a:rPr>
              <a:t>安装步骤</a:t>
            </a:r>
            <a:endParaRPr kumimoji="1" lang="zh-CN" altLang="en-US"/>
          </a:p>
        </p:txBody>
      </p:sp>
      <p:sp>
        <p:nvSpPr>
          <p:cNvPr id="11" name="标题 1"/>
          <p:cNvSpPr txBox="1"/>
          <p:nvPr/>
        </p:nvSpPr>
        <p:spPr>
          <a:xfrm rot="0" flipH="0" flipV="0">
            <a:off x="1385302" y="4096753"/>
            <a:ext cx="9625264" cy="1676400"/>
          </a:xfrm>
          <a:prstGeom prst="roundRect">
            <a:avLst>
              <a:gd name="adj" fmla="val 50000"/>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9542714" y="4289258"/>
            <a:ext cx="1291390" cy="1291390"/>
          </a:xfrm>
          <a:prstGeom prst="ellipse">
            <a:avLst/>
          </a:prstGeom>
          <a:solidFill>
            <a:schemeClr val="bg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1168734" y="3912269"/>
            <a:ext cx="2045368" cy="2045368"/>
          </a:xfrm>
          <a:prstGeom prst="ellipse">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3326397" y="4731303"/>
            <a:ext cx="6046203" cy="896583"/>
          </a:xfrm>
          <a:prstGeom prst="rect">
            <a:avLst/>
          </a:prstGeom>
          <a:noFill/>
          <a:ln cap="sq">
            <a:noFill/>
          </a:ln>
        </p:spPr>
        <p:txBody>
          <a:bodyPr vert="horz" wrap="square" lIns="0" tIns="0" rIns="0" bIns="0" rtlCol="0" anchor="t"/>
          <a:lstStyle/>
          <a:p>
            <a:pPr algn="l">
              <a:lnSpc>
                <a:spcPct val="150000"/>
              </a:lnSpc>
            </a:pPr>
            <a:r>
              <a:rPr kumimoji="1" lang="en-US" altLang="zh-CN" sz="1400">
                <a:ln w="12700">
                  <a:noFill/>
                </a:ln>
                <a:solidFill>
                  <a:srgbClr val="FFFFFF">
                    <a:alpha val="100000"/>
                  </a:srgbClr>
                </a:solidFill>
                <a:latin typeface="Source Han Sans"/>
                <a:ea typeface="Source Han Sans"/>
                <a:cs typeface="Source Han Sans"/>
              </a:rPr>
              <a:t>安装 CPU 时需注意 CPU 和插槽的对齐，避免安装错误导致损坏。
CPU 安装完成后，检查是否安装牢固，确保 CPU 能够正常工作。</a:t>
            </a:r>
            <a:endParaRPr kumimoji="1" lang="zh-CN" altLang="en-US"/>
          </a:p>
        </p:txBody>
      </p:sp>
      <p:sp>
        <p:nvSpPr>
          <p:cNvPr id="15" name="标题 1"/>
          <p:cNvSpPr txBox="1"/>
          <p:nvPr/>
        </p:nvSpPr>
        <p:spPr>
          <a:xfrm rot="0" flipH="0" flipV="0">
            <a:off x="9901834" y="4669852"/>
            <a:ext cx="573149" cy="530203"/>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pic>
        <p:nvPicPr>
          <p:cNvPr id="16" name=""/>
          <p:cNvPicPr>
            <a:picLocks noChangeAspect="1"/>
          </p:cNvPicPr>
          <p:nvPr/>
        </p:nvPicPr>
        <p:blipFill>
          <a:blip r:embed="rId3">
            <a:alphaModFix amt="100000"/>
          </a:blip>
          <a:srcRect l="0" t="16141" r="0" b="16141"/>
          <a:stretch>
            <a:fillRect/>
          </a:stretch>
        </p:blipFill>
        <p:spPr>
          <a:xfrm rot="0" flipH="0" flipV="0">
            <a:off x="1273007" y="4016542"/>
            <a:ext cx="1836822" cy="1836822"/>
          </a:xfrm>
          <a:custGeom>
            <a:avLst/>
            <a:gdLst/>
            <a:rect l="l" t="t" r="r" b="b"/>
            <a:pathLst>
              <a:path w="1836822" h="1836822">
                <a:moveTo>
                  <a:pt x="918411" y="0"/>
                </a:moveTo>
                <a:cubicBezTo>
                  <a:pt x="1425635" y="0"/>
                  <a:pt x="1836822" y="411187"/>
                  <a:pt x="1836822" y="918411"/>
                </a:cubicBezTo>
                <a:cubicBezTo>
                  <a:pt x="1836822" y="1425635"/>
                  <a:pt x="1425635" y="1836822"/>
                  <a:pt x="918411" y="1836822"/>
                </a:cubicBezTo>
                <a:cubicBezTo>
                  <a:pt x="411187" y="1836822"/>
                  <a:pt x="0" y="1425635"/>
                  <a:pt x="0" y="918411"/>
                </a:cubicBezTo>
                <a:cubicBezTo>
                  <a:pt x="0" y="411187"/>
                  <a:pt x="411187" y="0"/>
                  <a:pt x="918411" y="0"/>
                </a:cubicBezTo>
                <a:close/>
              </a:path>
            </a:pathLst>
          </a:custGeom>
          <a:noFill/>
          <a:ln>
            <a:noFill/>
          </a:ln>
        </p:spPr>
      </p:pic>
      <p:sp>
        <p:nvSpPr>
          <p:cNvPr id="17" name="标题 1"/>
          <p:cNvSpPr txBox="1"/>
          <p:nvPr/>
        </p:nvSpPr>
        <p:spPr>
          <a:xfrm rot="0" flipH="0" flipV="0">
            <a:off x="2688724" y="3751847"/>
            <a:ext cx="224590" cy="224590"/>
          </a:xfrm>
          <a:prstGeom prst="ellipse">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0" flipH="0" flipV="0">
            <a:off x="3326396" y="4256286"/>
            <a:ext cx="6039855" cy="429128"/>
          </a:xfrm>
          <a:prstGeom prst="rect">
            <a:avLst/>
          </a:prstGeom>
          <a:noFill/>
          <a:ln cap="sq">
            <a:noFill/>
          </a:ln>
        </p:spPr>
        <p:txBody>
          <a:bodyPr vert="horz" wrap="square" lIns="0" tIns="0" rIns="0" bIns="0" rtlCol="0" anchor="b"/>
          <a:lstStyle/>
          <a:p>
            <a:pPr algn="l">
              <a:lnSpc>
                <a:spcPct val="130000"/>
              </a:lnSpc>
            </a:pPr>
            <a:r>
              <a:rPr kumimoji="1" lang="en-US" altLang="zh-CN" sz="1600">
                <a:ln w="12700">
                  <a:noFill/>
                </a:ln>
                <a:solidFill>
                  <a:srgbClr val="FFFFFF">
                    <a:alpha val="100000"/>
                  </a:srgbClr>
                </a:solidFill>
                <a:latin typeface="Source Han Sans CN Bold"/>
                <a:ea typeface="Source Han Sans CN Bold"/>
                <a:cs typeface="Source Han Sans CN Bold"/>
              </a:rPr>
              <a:t>注意事项</a:t>
            </a:r>
            <a:endParaRPr kumimoji="1" lang="zh-CN" altLang="en-US"/>
          </a:p>
        </p:txBody>
      </p:sp>
      <p:sp>
        <p:nvSpPr>
          <p:cNvPr id="19"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任务实施</a:t>
            </a:r>
            <a:endParaRPr kumimoji="1" lang="zh-CN" altLang="en-US"/>
          </a:p>
        </p:txBody>
      </p:sp>
      <p:sp>
        <p:nvSpPr>
          <p:cNvPr id="21"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660400" y="1727200"/>
            <a:ext cx="3337529" cy="3810000"/>
          </a:xfrm>
          <a:custGeom>
            <a:avLst/>
            <a:gdLst>
              <a:gd name="T0" fmla="*/ 283 w 566"/>
              <a:gd name="T1" fmla="*/ 566 h 566"/>
              <a:gd name="T2" fmla="*/ 0 w 566"/>
              <a:gd name="T3" fmla="*/ 383 h 566"/>
              <a:gd name="T4" fmla="*/ 97 w 566"/>
              <a:gd name="T5" fmla="*/ 136 h 566"/>
              <a:gd name="T6" fmla="*/ 283 w 566"/>
              <a:gd name="T7" fmla="*/ 0 h 566"/>
              <a:gd name="T8" fmla="*/ 469 w 566"/>
              <a:gd name="T9" fmla="*/ 136 h 566"/>
              <a:gd name="T10" fmla="*/ 566 w 566"/>
              <a:gd name="T11" fmla="*/ 383 h 566"/>
              <a:gd name="T12" fmla="*/ 283 w 566"/>
              <a:gd name="T13" fmla="*/ 566 h 566"/>
            </a:gdLst>
            <a:rect l="0" t="0" r="r" b="b"/>
            <a:pathLst>
              <a:path w="566" h="566">
                <a:moveTo>
                  <a:pt x="283" y="566"/>
                </a:moveTo>
                <a:cubicBezTo>
                  <a:pt x="93" y="566"/>
                  <a:pt x="0" y="506"/>
                  <a:pt x="0" y="383"/>
                </a:cubicBezTo>
                <a:cubicBezTo>
                  <a:pt x="0" y="314"/>
                  <a:pt x="37" y="219"/>
                  <a:pt x="97" y="136"/>
                </a:cubicBezTo>
                <a:cubicBezTo>
                  <a:pt x="158" y="51"/>
                  <a:pt x="228" y="0"/>
                  <a:pt x="283" y="0"/>
                </a:cubicBezTo>
                <a:cubicBezTo>
                  <a:pt x="338" y="0"/>
                  <a:pt x="408" y="51"/>
                  <a:pt x="469" y="136"/>
                </a:cubicBezTo>
                <a:cubicBezTo>
                  <a:pt x="529" y="219"/>
                  <a:pt x="566" y="314"/>
                  <a:pt x="566" y="383"/>
                </a:cubicBezTo>
                <a:cubicBezTo>
                  <a:pt x="566" y="506"/>
                  <a:pt x="473" y="566"/>
                  <a:pt x="283" y="566"/>
                </a:cubicBezTo>
                <a:close/>
              </a:path>
            </a:pathLst>
          </a:custGeom>
          <a:solidFill>
            <a:schemeClr val="bg1">
              <a:lumMod val="95000"/>
            </a:schemeClr>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cxnSp>
        <p:nvCxnSpPr>
          <p:cNvPr id="4" name="标题 1"/>
          <p:cNvCxnSpPr/>
          <p:nvPr/>
        </p:nvCxnSpPr>
        <p:spPr>
          <a:xfrm rot="0" flipH="0" flipV="0">
            <a:off x="2178382" y="2413090"/>
            <a:ext cx="301566" cy="0"/>
          </a:xfrm>
          <a:prstGeom prst="line">
            <a:avLst/>
          </a:prstGeom>
          <a:noFill/>
          <a:ln w="12700" cap="rnd">
            <a:solidFill>
              <a:schemeClr val="tx1"/>
            </a:solidFill>
            <a:round/>
          </a:ln>
        </p:spPr>
      </p:cxnSp>
      <p:sp>
        <p:nvSpPr>
          <p:cNvPr id="5" name="标题 1"/>
          <p:cNvSpPr txBox="1"/>
          <p:nvPr/>
        </p:nvSpPr>
        <p:spPr>
          <a:xfrm rot="0" flipH="0" flipV="0">
            <a:off x="1168401" y="2562744"/>
            <a:ext cx="2321528" cy="745606"/>
          </a:xfrm>
          <a:prstGeom prst="rect">
            <a:avLst/>
          </a:prstGeom>
          <a:noFill/>
          <a:ln cap="sq">
            <a:noFill/>
          </a:ln>
          <a:effectLst/>
        </p:spPr>
        <p:txBody>
          <a:bodyPr vert="horz" wrap="square" lIns="0" tIns="0" rIns="0" bIns="0" rtlCol="0" anchor="b"/>
          <a:lstStyle/>
          <a:p>
            <a:pPr algn="ctr">
              <a:lnSpc>
                <a:spcPct val="130000"/>
              </a:lnSpc>
            </a:pPr>
            <a:r>
              <a:rPr kumimoji="1" lang="en-US" altLang="zh-CN" sz="1600">
                <a:ln w="12700">
                  <a:noFill/>
                </a:ln>
                <a:solidFill>
                  <a:srgbClr val="000000">
                    <a:alpha val="100000"/>
                  </a:srgbClr>
                </a:solidFill>
                <a:latin typeface="Source Han Sans CN Bold"/>
                <a:ea typeface="Source Han Sans CN Bold"/>
                <a:cs typeface="Source Han Sans CN Bold"/>
              </a:rPr>
              <a:t>CPU 的介绍</a:t>
            </a:r>
            <a:endParaRPr kumimoji="1" lang="zh-CN" altLang="en-US"/>
          </a:p>
        </p:txBody>
      </p:sp>
      <p:sp>
        <p:nvSpPr>
          <p:cNvPr id="6" name="标题 1"/>
          <p:cNvSpPr txBox="1"/>
          <p:nvPr/>
        </p:nvSpPr>
        <p:spPr>
          <a:xfrm rot="0" flipH="0" flipV="0">
            <a:off x="1095983" y="3400268"/>
            <a:ext cx="2466368" cy="1440000"/>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000000">
                    <a:alpha val="100000"/>
                  </a:srgbClr>
                </a:solidFill>
                <a:latin typeface="Source Han Sans"/>
                <a:ea typeface="Source Han Sans"/>
                <a:cs typeface="Source Han Sans"/>
              </a:rPr>
              <a:t>CPU 分为 Intel 公司和 AMD 公司的系列，Intel 的酷睿系列和 AMD 的锐龙系列是主流产品。</a:t>
            </a:r>
            <a:endParaRPr kumimoji="1" lang="zh-CN" altLang="en-US"/>
          </a:p>
        </p:txBody>
      </p:sp>
      <p:sp>
        <p:nvSpPr>
          <p:cNvPr id="7" name="标题 1"/>
          <p:cNvSpPr txBox="1"/>
          <p:nvPr/>
        </p:nvSpPr>
        <p:spPr>
          <a:xfrm rot="0" flipH="0" flipV="1">
            <a:off x="4420886" y="1727200"/>
            <a:ext cx="3337529" cy="3810000"/>
          </a:xfrm>
          <a:custGeom>
            <a:avLst/>
            <a:gdLst>
              <a:gd name="T0" fmla="*/ 283 w 566"/>
              <a:gd name="T1" fmla="*/ 566 h 566"/>
              <a:gd name="T2" fmla="*/ 0 w 566"/>
              <a:gd name="T3" fmla="*/ 383 h 566"/>
              <a:gd name="T4" fmla="*/ 97 w 566"/>
              <a:gd name="T5" fmla="*/ 136 h 566"/>
              <a:gd name="T6" fmla="*/ 283 w 566"/>
              <a:gd name="T7" fmla="*/ 0 h 566"/>
              <a:gd name="T8" fmla="*/ 469 w 566"/>
              <a:gd name="T9" fmla="*/ 136 h 566"/>
              <a:gd name="T10" fmla="*/ 566 w 566"/>
              <a:gd name="T11" fmla="*/ 383 h 566"/>
              <a:gd name="T12" fmla="*/ 283 w 566"/>
              <a:gd name="T13" fmla="*/ 566 h 566"/>
            </a:gdLst>
            <a:rect l="0" t="0" r="r" b="b"/>
            <a:pathLst>
              <a:path w="566" h="566">
                <a:moveTo>
                  <a:pt x="283" y="566"/>
                </a:moveTo>
                <a:cubicBezTo>
                  <a:pt x="93" y="566"/>
                  <a:pt x="0" y="506"/>
                  <a:pt x="0" y="383"/>
                </a:cubicBezTo>
                <a:cubicBezTo>
                  <a:pt x="0" y="314"/>
                  <a:pt x="37" y="219"/>
                  <a:pt x="97" y="136"/>
                </a:cubicBezTo>
                <a:cubicBezTo>
                  <a:pt x="158" y="51"/>
                  <a:pt x="228" y="0"/>
                  <a:pt x="283" y="0"/>
                </a:cubicBezTo>
                <a:cubicBezTo>
                  <a:pt x="338" y="0"/>
                  <a:pt x="408" y="51"/>
                  <a:pt x="469" y="136"/>
                </a:cubicBezTo>
                <a:cubicBezTo>
                  <a:pt x="529" y="219"/>
                  <a:pt x="566" y="314"/>
                  <a:pt x="566" y="383"/>
                </a:cubicBezTo>
                <a:cubicBezTo>
                  <a:pt x="566" y="506"/>
                  <a:pt x="473" y="566"/>
                  <a:pt x="283" y="566"/>
                </a:cubicBez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cxnSp>
        <p:nvCxnSpPr>
          <p:cNvPr id="8" name="标题 1"/>
          <p:cNvCxnSpPr/>
          <p:nvPr/>
        </p:nvCxnSpPr>
        <p:spPr>
          <a:xfrm rot="0" flipH="0" flipV="0">
            <a:off x="5938867" y="2413090"/>
            <a:ext cx="301566" cy="0"/>
          </a:xfrm>
          <a:prstGeom prst="line">
            <a:avLst/>
          </a:prstGeom>
          <a:noFill/>
          <a:ln w="12700" cap="rnd">
            <a:solidFill>
              <a:schemeClr val="bg1"/>
            </a:solidFill>
            <a:round/>
          </a:ln>
        </p:spPr>
      </p:cxnSp>
      <p:sp>
        <p:nvSpPr>
          <p:cNvPr id="9" name="标题 1"/>
          <p:cNvSpPr txBox="1"/>
          <p:nvPr/>
        </p:nvSpPr>
        <p:spPr>
          <a:xfrm rot="0" flipH="0" flipV="0">
            <a:off x="4928886" y="2562744"/>
            <a:ext cx="2321528" cy="745606"/>
          </a:xfrm>
          <a:prstGeom prst="rect">
            <a:avLst/>
          </a:prstGeom>
          <a:noFill/>
          <a:ln cap="sq">
            <a:noFill/>
          </a:ln>
          <a:effectLst/>
        </p:spPr>
        <p:txBody>
          <a:bodyPr vert="horz" wrap="square" lIns="0" tIns="0" rIns="0" bIns="0" rtlCol="0" anchor="b"/>
          <a:lstStyle/>
          <a:p>
            <a:pPr algn="ctr">
              <a:lnSpc>
                <a:spcPct val="130000"/>
              </a:lnSpc>
            </a:pPr>
            <a:r>
              <a:rPr kumimoji="1" lang="en-US" altLang="zh-CN" sz="1600">
                <a:ln w="12700">
                  <a:noFill/>
                </a:ln>
                <a:solidFill>
                  <a:srgbClr val="FFFFFF">
                    <a:alpha val="100000"/>
                  </a:srgbClr>
                </a:solidFill>
                <a:latin typeface="Source Han Sans CN Bold"/>
                <a:ea typeface="Source Han Sans CN Bold"/>
                <a:cs typeface="Source Han Sans CN Bold"/>
              </a:rPr>
              <a:t>CPU 的主要性能指标</a:t>
            </a:r>
            <a:endParaRPr kumimoji="1" lang="zh-CN" altLang="en-US"/>
          </a:p>
        </p:txBody>
      </p:sp>
      <p:sp>
        <p:nvSpPr>
          <p:cNvPr id="10" name="标题 1"/>
          <p:cNvSpPr txBox="1"/>
          <p:nvPr/>
        </p:nvSpPr>
        <p:spPr>
          <a:xfrm rot="0" flipH="0" flipV="0">
            <a:off x="4825821" y="3400268"/>
            <a:ext cx="2527660" cy="1440000"/>
          </a:xfrm>
          <a:prstGeom prst="rect">
            <a:avLst/>
          </a:prstGeom>
          <a:noFill/>
          <a:ln>
            <a:noFill/>
          </a:ln>
        </p:spPr>
        <p:txBody>
          <a:bodyPr vert="horz" wrap="square" lIns="0" tIns="0" rIns="0" bIns="0" rtlCol="0" anchor="t"/>
          <a:lstStyle/>
          <a:p>
            <a:pPr algn="ctr">
              <a:lnSpc>
                <a:spcPct val="150000"/>
              </a:lnSpc>
            </a:pPr>
            <a:r>
              <a:rPr kumimoji="1" lang="en-US" altLang="zh-CN" sz="1169">
                <a:ln w="12700">
                  <a:noFill/>
                </a:ln>
                <a:solidFill>
                  <a:srgbClr val="FFFFFF">
                    <a:alpha val="100000"/>
                  </a:srgbClr>
                </a:solidFill>
                <a:latin typeface="Source Han Sans"/>
                <a:ea typeface="Source Han Sans"/>
                <a:cs typeface="Source Han Sans"/>
              </a:rPr>
              <a:t>主频、核心数、线程数、缓存、制程技术等是衡量 CPU 性能的重要指标。
高主频、多核心、大缓存的 CPU 性能更强，适合高性能需求。</a:t>
            </a:r>
            <a:endParaRPr kumimoji="1" lang="zh-CN" altLang="en-US"/>
          </a:p>
        </p:txBody>
      </p:sp>
      <p:sp>
        <p:nvSpPr>
          <p:cNvPr id="11" name="标题 1"/>
          <p:cNvSpPr txBox="1"/>
          <p:nvPr/>
        </p:nvSpPr>
        <p:spPr>
          <a:xfrm rot="0" flipH="0" flipV="0">
            <a:off x="8181371" y="1727200"/>
            <a:ext cx="3337529" cy="3810000"/>
          </a:xfrm>
          <a:custGeom>
            <a:avLst/>
            <a:gdLst>
              <a:gd name="T0" fmla="*/ 283 w 566"/>
              <a:gd name="T1" fmla="*/ 566 h 566"/>
              <a:gd name="T2" fmla="*/ 0 w 566"/>
              <a:gd name="T3" fmla="*/ 383 h 566"/>
              <a:gd name="T4" fmla="*/ 97 w 566"/>
              <a:gd name="T5" fmla="*/ 136 h 566"/>
              <a:gd name="T6" fmla="*/ 283 w 566"/>
              <a:gd name="T7" fmla="*/ 0 h 566"/>
              <a:gd name="T8" fmla="*/ 469 w 566"/>
              <a:gd name="T9" fmla="*/ 136 h 566"/>
              <a:gd name="T10" fmla="*/ 566 w 566"/>
              <a:gd name="T11" fmla="*/ 383 h 566"/>
              <a:gd name="T12" fmla="*/ 283 w 566"/>
              <a:gd name="T13" fmla="*/ 566 h 566"/>
            </a:gdLst>
            <a:rect l="0" t="0" r="r" b="b"/>
            <a:pathLst>
              <a:path w="566" h="566">
                <a:moveTo>
                  <a:pt x="283" y="566"/>
                </a:moveTo>
                <a:cubicBezTo>
                  <a:pt x="93" y="566"/>
                  <a:pt x="0" y="506"/>
                  <a:pt x="0" y="383"/>
                </a:cubicBezTo>
                <a:cubicBezTo>
                  <a:pt x="0" y="314"/>
                  <a:pt x="37" y="219"/>
                  <a:pt x="97" y="136"/>
                </a:cubicBezTo>
                <a:cubicBezTo>
                  <a:pt x="158" y="51"/>
                  <a:pt x="228" y="0"/>
                  <a:pt x="283" y="0"/>
                </a:cubicBezTo>
                <a:cubicBezTo>
                  <a:pt x="338" y="0"/>
                  <a:pt x="408" y="51"/>
                  <a:pt x="469" y="136"/>
                </a:cubicBezTo>
                <a:cubicBezTo>
                  <a:pt x="529" y="219"/>
                  <a:pt x="566" y="314"/>
                  <a:pt x="566" y="383"/>
                </a:cubicBezTo>
                <a:cubicBezTo>
                  <a:pt x="566" y="506"/>
                  <a:pt x="473" y="566"/>
                  <a:pt x="283" y="566"/>
                </a:cubicBezTo>
                <a:close/>
              </a:path>
            </a:pathLst>
          </a:custGeom>
          <a:solidFill>
            <a:schemeClr val="bg1">
              <a:lumMod val="95000"/>
            </a:schemeClr>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cxnSp>
        <p:nvCxnSpPr>
          <p:cNvPr id="12" name="标题 1"/>
          <p:cNvCxnSpPr/>
          <p:nvPr/>
        </p:nvCxnSpPr>
        <p:spPr>
          <a:xfrm rot="0" flipH="0" flipV="0">
            <a:off x="9699353" y="2413090"/>
            <a:ext cx="301566" cy="0"/>
          </a:xfrm>
          <a:prstGeom prst="line">
            <a:avLst/>
          </a:prstGeom>
          <a:noFill/>
          <a:ln w="12700" cap="rnd">
            <a:solidFill>
              <a:schemeClr val="tx1"/>
            </a:solidFill>
            <a:round/>
          </a:ln>
        </p:spPr>
      </p:cxnSp>
      <p:sp>
        <p:nvSpPr>
          <p:cNvPr id="13" name="标题 1"/>
          <p:cNvSpPr txBox="1"/>
          <p:nvPr/>
        </p:nvSpPr>
        <p:spPr>
          <a:xfrm rot="0" flipH="0" flipV="0">
            <a:off x="8689372" y="2562744"/>
            <a:ext cx="2321528" cy="745606"/>
          </a:xfrm>
          <a:prstGeom prst="rect">
            <a:avLst/>
          </a:prstGeom>
          <a:noFill/>
          <a:ln cap="sq">
            <a:noFill/>
          </a:ln>
          <a:effectLst/>
        </p:spPr>
        <p:txBody>
          <a:bodyPr vert="horz" wrap="square" lIns="0" tIns="0" rIns="0" bIns="0" rtlCol="0" anchor="b"/>
          <a:lstStyle/>
          <a:p>
            <a:pPr algn="ctr">
              <a:lnSpc>
                <a:spcPct val="130000"/>
              </a:lnSpc>
            </a:pPr>
            <a:r>
              <a:rPr kumimoji="1" lang="en-US" altLang="zh-CN" sz="1600">
                <a:ln w="12700">
                  <a:noFill/>
                </a:ln>
                <a:solidFill>
                  <a:srgbClr val="000000">
                    <a:alpha val="100000"/>
                  </a:srgbClr>
                </a:solidFill>
                <a:latin typeface="Source Han Sans CN Bold"/>
                <a:ea typeface="Source Han Sans CN Bold"/>
                <a:cs typeface="Source Han Sans CN Bold"/>
              </a:rPr>
              <a:t>CPU 的选购</a:t>
            </a:r>
            <a:endParaRPr kumimoji="1" lang="zh-CN" altLang="en-US"/>
          </a:p>
        </p:txBody>
      </p:sp>
      <p:sp>
        <p:nvSpPr>
          <p:cNvPr id="14" name="标题 1"/>
          <p:cNvSpPr txBox="1"/>
          <p:nvPr/>
        </p:nvSpPr>
        <p:spPr>
          <a:xfrm rot="0" flipH="0" flipV="0">
            <a:off x="8670851" y="3400268"/>
            <a:ext cx="2358570" cy="1440000"/>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000000">
                    <a:alpha val="100000"/>
                  </a:srgbClr>
                </a:solidFill>
                <a:latin typeface="Source Han Sans"/>
                <a:ea typeface="Source Han Sans"/>
                <a:cs typeface="Source Han Sans"/>
              </a:rPr>
              <a:t>根据性能需求选择合适的 CPU，考虑核心与线程数、主频与睿频等因素。
选择与主板兼容的 CPU，确保系统能够正常运行。</a:t>
            </a:r>
            <a:endParaRPr kumimoji="1" lang="zh-CN" altLang="en-US"/>
          </a:p>
        </p:txBody>
      </p:sp>
      <p:sp>
        <p:nvSpPr>
          <p:cNvPr id="15"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理论知识</a:t>
            </a:r>
            <a:endParaRPr kumimoji="1" lang="zh-CN" altLang="en-US"/>
          </a:p>
        </p:txBody>
      </p:sp>
      <p:sp>
        <p:nvSpPr>
          <p:cNvPr id="17"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安装内存条</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04</a:t>
            </a:r>
            <a:endParaRPr kumimoji="1" lang="zh-CN" altLang="en-US"/>
          </a:p>
        </p:txBody>
      </p:sp>
    </p:spTree>
  </p:cSld>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2889250" y="2149643"/>
            <a:ext cx="7924800" cy="2382251"/>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1365250" y="2149643"/>
            <a:ext cx="2526631" cy="2382252"/>
          </a:xfrm>
          <a:prstGeom prst="rightArrowCallout">
            <a:avLst>
              <a:gd name="adj1" fmla="val 33080"/>
              <a:gd name="adj2" fmla="val 32744"/>
              <a:gd name="adj3" fmla="val 32407"/>
              <a:gd name="adj4" fmla="val 64342"/>
            </a:avLst>
          </a:prstGeom>
          <a:solidFill>
            <a:schemeClr val="accent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1620727" y="2953638"/>
            <a:ext cx="1081605" cy="742177"/>
          </a:xfrm>
          <a:prstGeom prst="rect">
            <a:avLst/>
          </a:prstGeom>
          <a:noFill/>
          <a:ln cap="sq">
            <a:noFill/>
          </a:ln>
        </p:spPr>
        <p:txBody>
          <a:bodyPr vert="horz" wrap="square" lIns="0" tIns="0" rIns="0" bIns="0" rtlCol="0" anchor="ctr"/>
          <a:lstStyle/>
          <a:p>
            <a:pPr algn="ctr">
              <a:lnSpc>
                <a:spcPct val="130000"/>
              </a:lnSpc>
            </a:pPr>
            <a:r>
              <a:rPr kumimoji="1" lang="en-US" altLang="zh-CN" sz="6600">
                <a:ln w="15875">
                  <a:solidFill>
                    <a:srgbClr val="FFFFFF">
                      <a:alpha val="100000"/>
                    </a:srgbClr>
                  </a:solidFill>
                </a:ln>
                <a:solidFill>
                  <a:srgbClr val="00A4FB">
                    <a:alpha val="100000"/>
                  </a:srgbClr>
                </a:solidFill>
                <a:latin typeface="OPPOSans B"/>
                <a:ea typeface="OPPOSans B"/>
                <a:cs typeface="OPPOSans B"/>
              </a:rPr>
              <a:t>01</a:t>
            </a:r>
            <a:endParaRPr kumimoji="1" lang="zh-CN" altLang="en-US"/>
          </a:p>
        </p:txBody>
      </p:sp>
      <p:sp>
        <p:nvSpPr>
          <p:cNvPr id="6" name="标题 1"/>
          <p:cNvSpPr txBox="1"/>
          <p:nvPr/>
        </p:nvSpPr>
        <p:spPr>
          <a:xfrm rot="0" flipH="0" flipV="0">
            <a:off x="3188553" y="3169558"/>
            <a:ext cx="391130" cy="342422"/>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940949" y="2286000"/>
            <a:ext cx="441158" cy="45719"/>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1940949" y="4317734"/>
            <a:ext cx="441158" cy="45719"/>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4021884" y="2310064"/>
            <a:ext cx="4674608" cy="2061410"/>
          </a:xfrm>
          <a:prstGeom prst="rect">
            <a:avLst/>
          </a:prstGeom>
          <a:noFill/>
          <a:ln cap="sq">
            <a:noFill/>
          </a:ln>
        </p:spPr>
        <p:txBody>
          <a:bodyPr vert="horz" wrap="square" lIns="0" tIns="0" rIns="0" bIns="0" rtlCol="0" anchor="ctr"/>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对内存的安装有个直观的认识，了解内存对计算机性能的影响。</a:t>
            </a:r>
            <a:endParaRPr kumimoji="1" lang="zh-CN" altLang="en-US"/>
          </a:p>
        </p:txBody>
      </p:sp>
      <p:pic>
        <p:nvPicPr>
          <p:cNvPr id="10" name=""/>
          <p:cNvPicPr>
            <a:picLocks noChangeAspect="1"/>
          </p:cNvPicPr>
          <p:nvPr/>
        </p:nvPicPr>
        <p:blipFill>
          <a:blip r:embed="rId2">
            <a:alphaModFix amt="100000"/>
          </a:blip>
          <a:srcRect l="32585" t="1311" r="15336" b="1312"/>
          <a:stretch>
            <a:fillRect/>
          </a:stretch>
        </p:blipFill>
        <p:spPr>
          <a:xfrm rot="0" flipH="0" flipV="0">
            <a:off x="8947579" y="2217820"/>
            <a:ext cx="1799743" cy="2245895"/>
          </a:xfrm>
          <a:custGeom>
            <a:avLst/>
            <a:gdLst/>
            <a:rect l="l" t="t" r="r" b="b"/>
            <a:pathLst>
              <a:path w="1799743" h="2245895">
                <a:moveTo>
                  <a:pt x="0" y="0"/>
                </a:moveTo>
                <a:lnTo>
                  <a:pt x="1799743" y="0"/>
                </a:lnTo>
                <a:lnTo>
                  <a:pt x="1799743" y="2245895"/>
                </a:lnTo>
                <a:lnTo>
                  <a:pt x="0" y="2245895"/>
                </a:lnTo>
                <a:close/>
              </a:path>
            </a:pathLst>
          </a:custGeom>
          <a:noFill/>
          <a:ln>
            <a:noFill/>
          </a:ln>
        </p:spPr>
      </p:pic>
      <p:sp>
        <p:nvSpPr>
          <p:cNvPr id="11"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任务描述</a:t>
            </a:r>
            <a:endParaRPr kumimoji="1" lang="zh-CN" altLang="en-US"/>
          </a:p>
        </p:txBody>
      </p:sp>
      <p:sp>
        <p:nvSpPr>
          <p:cNvPr id="13"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 name=""/>
          <p:cNvPicPr>
            <a:picLocks noChangeAspect="1"/>
          </p:cNvPicPr>
          <p:nvPr/>
        </p:nvPicPr>
        <p:blipFill>
          <a:blip r:embed="rId2">
            <a:alphaModFix amt="100000"/>
          </a:blip>
          <a:srcRect l="58469" t="41" r="0" b="41"/>
          <a:stretch>
            <a:fillRect/>
          </a:stretch>
        </p:blipFill>
        <p:spPr>
          <a:xfrm rot="0" flipH="0" flipV="0">
            <a:off x="7915654" y="0"/>
            <a:ext cx="4276346" cy="6858000"/>
          </a:xfrm>
          <a:custGeom>
            <a:avLst/>
            <a:gdLst/>
            <a:rect l="l" t="t" r="r" b="b"/>
            <a:pathLst>
              <a:path w="4276346" h="6858000">
                <a:moveTo>
                  <a:pt x="0" y="0"/>
                </a:moveTo>
                <a:lnTo>
                  <a:pt x="4276346" y="0"/>
                </a:lnTo>
                <a:lnTo>
                  <a:pt x="4276346" y="6858000"/>
                </a:lnTo>
                <a:lnTo>
                  <a:pt x="0" y="6858000"/>
                </a:lnTo>
                <a:close/>
              </a:path>
            </a:pathLst>
          </a:custGeom>
          <a:noFill/>
          <a:ln>
            <a:noFill/>
          </a:ln>
        </p:spPr>
      </p:pic>
      <p:sp>
        <p:nvSpPr>
          <p:cNvPr id="4" name="标题 1"/>
          <p:cNvSpPr txBox="1"/>
          <p:nvPr/>
        </p:nvSpPr>
        <p:spPr>
          <a:xfrm rot="0" flipH="0" flipV="0">
            <a:off x="660400" y="2443480"/>
            <a:ext cx="8445500" cy="3439595"/>
          </a:xfrm>
          <a:prstGeom prst="rect">
            <a:avLst/>
          </a:prstGeom>
          <a:solidFill>
            <a:schemeClr val="bg1"/>
          </a:solidFill>
          <a:ln w="12700" cap="sq">
            <a:solidFill>
              <a:schemeClr val="accent1"/>
            </a:solidFill>
          </a:ln>
          <a:effectLst/>
        </p:spPr>
        <p:txBody>
          <a:bodyPr vert="horz" wrap="square" lIns="91440" tIns="45720" rIns="91440" bIns="45720" rtlCol="0" anchor="t"/>
          <a:lstStyle/>
          <a:p>
            <a:pPr algn="l">
              <a:lnSpc>
                <a:spcPct val="110000"/>
              </a:lnSpc>
            </a:pPr>
            <a:endParaRPr kumimoji="1" lang="zh-CN" altLang="en-US"/>
          </a:p>
        </p:txBody>
      </p:sp>
      <p:sp>
        <p:nvSpPr>
          <p:cNvPr id="5" name="标题 1"/>
          <p:cNvSpPr txBox="1"/>
          <p:nvPr/>
        </p:nvSpPr>
        <p:spPr>
          <a:xfrm rot="0" flipH="0" flipV="0">
            <a:off x="932089" y="2633617"/>
            <a:ext cx="617036" cy="617036"/>
          </a:xfrm>
          <a:prstGeom prst="ellipse">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5063352" y="2633617"/>
            <a:ext cx="617036" cy="617036"/>
          </a:xfrm>
          <a:prstGeom prst="ellipse">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1042141" y="2768382"/>
            <a:ext cx="396931" cy="347507"/>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cap="sq">
            <a:noFill/>
            <a:prstDash val="solid"/>
          </a:ln>
          <a:effectLst/>
        </p:spPr>
        <p:txBody>
          <a:bodyPr vert="horz" wrap="non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5171933" y="2742199"/>
            <a:ext cx="399873" cy="399873"/>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80 h 720001"/>
              <a:gd name="connsiteX5" fmla="*/ 507383 w 720001"/>
              <a:gd name="connsiteY5" fmla="*/ 72694 h 720001"/>
              <a:gd name="connsiteX6" fmla="*/ 457070 w 720001"/>
              <a:gd name="connsiteY6" fmla="*/ 57166 h 720001"/>
              <a:gd name="connsiteX7" fmla="*/ 405022 w 720001"/>
              <a:gd name="connsiteY7" fmla="*/ 0 h 720001"/>
              <a:gd name="connsiteX8" fmla="*/ 720001 w 720001"/>
              <a:gd name="connsiteY8" fmla="*/ 314979 h 720001"/>
              <a:gd name="connsiteX9" fmla="*/ 405022 w 720001"/>
              <a:gd name="connsiteY9" fmla="*/ 314979 h 720001"/>
              <a:gd name="connsiteX10" fmla="*/ 360000 w 720001"/>
              <a:gd name="connsiteY10" fmla="*/ 0 h 720001"/>
              <a:gd name="connsiteX11" fmla="*/ 360000 w 720001"/>
              <a:gd name="connsiteY11" fmla="*/ 360000 h 720001"/>
              <a:gd name="connsiteX12" fmla="*/ 720000 w 720001"/>
              <a:gd name="connsiteY12" fmla="*/ 360000 h 720001"/>
              <a:gd name="connsiteX13" fmla="*/ 360000 w 720001"/>
              <a:gd name="connsiteY13" fmla="*/ 720001 h 720001"/>
              <a:gd name="connsiteX14" fmla="*/ 0 w 720001"/>
              <a:gd name="connsiteY14" fmla="*/ 360000 h 720001"/>
              <a:gd name="connsiteX15" fmla="*/ 360000 w 720001"/>
              <a:gd name="connsiteY15" fmla="*/ 0 h 720001"/>
            </a:gd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80"/>
                </a:cubicBezTo>
                <a:cubicBezTo>
                  <a:pt x="566806" y="104878"/>
                  <a:pt x="538699" y="85967"/>
                  <a:pt x="507383" y="72694"/>
                </a:cubicBezTo>
                <a:cubicBezTo>
                  <a:pt x="491075" y="65755"/>
                  <a:pt x="474246" y="60637"/>
                  <a:pt x="457070" y="57166"/>
                </a:cubicBezTo>
                <a:close/>
                <a:moveTo>
                  <a:pt x="405022" y="0"/>
                </a:moveTo>
                <a:cubicBezTo>
                  <a:pt x="578950" y="0"/>
                  <a:pt x="720001" y="141051"/>
                  <a:pt x="720001" y="314979"/>
                </a:cubicBezTo>
                <a:lnTo>
                  <a:pt x="405022" y="314979"/>
                </a:lnTo>
                <a:close/>
                <a:moveTo>
                  <a:pt x="360000" y="0"/>
                </a:moveTo>
                <a:lnTo>
                  <a:pt x="360000" y="360000"/>
                </a:lnTo>
                <a:lnTo>
                  <a:pt x="720000" y="360000"/>
                </a:lnTo>
                <a:cubicBezTo>
                  <a:pt x="720000"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cap="sq">
            <a:noFill/>
            <a:prstDash val="solid"/>
          </a:ln>
          <a:effectLst/>
        </p:spPr>
        <p:txBody>
          <a:bodyPr vert="horz" wrap="none" lIns="91440" tIns="45720" rIns="91440" bIns="45720" rtlCol="0" anchor="ctr"/>
          <a:lstStyle/>
          <a:p>
            <a:pPr algn="l">
              <a:lnSpc>
                <a:spcPct val="110000"/>
              </a:lnSpc>
            </a:pPr>
            <a:endParaRPr kumimoji="1" lang="zh-CN" altLang="en-US"/>
          </a:p>
        </p:txBody>
      </p:sp>
      <p:sp>
        <p:nvSpPr>
          <p:cNvPr id="9" name="标题 1"/>
          <p:cNvSpPr txBox="1"/>
          <p:nvPr/>
        </p:nvSpPr>
        <p:spPr>
          <a:xfrm rot="0" flipH="0" flipV="0">
            <a:off x="5793017" y="2673947"/>
            <a:ext cx="3042857" cy="561777"/>
          </a:xfrm>
          <a:prstGeom prst="rect">
            <a:avLst/>
          </a:prstGeom>
          <a:noFill/>
          <a:ln>
            <a:noFill/>
          </a:ln>
        </p:spPr>
        <p:txBody>
          <a:bodyPr vert="horz" wrap="square" lIns="0" tIns="0" rIns="0" bIns="0" rtlCol="0" anchor="ctr"/>
          <a:lstStyle/>
          <a:p>
            <a:pPr algn="l">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注意事项</a:t>
            </a:r>
            <a:endParaRPr kumimoji="1" lang="zh-CN" altLang="en-US"/>
          </a:p>
        </p:txBody>
      </p:sp>
      <p:sp>
        <p:nvSpPr>
          <p:cNvPr id="10" name="标题 1"/>
          <p:cNvSpPr txBox="1"/>
          <p:nvPr/>
        </p:nvSpPr>
        <p:spPr>
          <a:xfrm rot="0" flipH="0" flipV="0">
            <a:off x="5063349" y="3365657"/>
            <a:ext cx="3775851" cy="2171543"/>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安装内存条时需注意内存条与插槽的对齐，避免安装错误。
内存条安装完成后，检查是否安装牢固，确保内存能够正常工作。</a:t>
            </a:r>
            <a:endParaRPr kumimoji="1" lang="zh-CN" altLang="en-US"/>
          </a:p>
        </p:txBody>
      </p:sp>
      <p:sp>
        <p:nvSpPr>
          <p:cNvPr id="11" name="标题 1"/>
          <p:cNvSpPr txBox="1"/>
          <p:nvPr/>
        </p:nvSpPr>
        <p:spPr>
          <a:xfrm rot="0" flipH="0" flipV="0">
            <a:off x="1130450" y="3361826"/>
            <a:ext cx="3759050" cy="2181703"/>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安装内存前先要将内存插槽两端的卡扣向两边扳动，将其打开。
然后再插入内存条，内存条的 1 个凹槽必须直线对准内存插槽上的 1 个凸点。
向下按入内存，在按的时候需要稍稍用力，以确保两个卡扣将内存条固定住。</a:t>
            </a:r>
            <a:endParaRPr kumimoji="1" lang="zh-CN" altLang="en-US"/>
          </a:p>
        </p:txBody>
      </p:sp>
      <p:sp>
        <p:nvSpPr>
          <p:cNvPr id="12" name="标题 1"/>
          <p:cNvSpPr txBox="1"/>
          <p:nvPr/>
        </p:nvSpPr>
        <p:spPr>
          <a:xfrm rot="0" flipH="0" flipV="0">
            <a:off x="1119637" y="2062580"/>
            <a:ext cx="93815" cy="93815"/>
          </a:xfrm>
          <a:prstGeom prst="ellipse">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1268520" y="2062580"/>
            <a:ext cx="93815" cy="93815"/>
          </a:xfrm>
          <a:prstGeom prst="ellipse">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1417403" y="2062580"/>
            <a:ext cx="93815" cy="93815"/>
          </a:xfrm>
          <a:prstGeom prst="ellipse">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0" flipH="0" flipV="0">
            <a:off x="660400" y="2062580"/>
            <a:ext cx="93815" cy="93815"/>
          </a:xfrm>
          <a:prstGeom prst="ellipse">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809283" y="2062580"/>
            <a:ext cx="93815" cy="93815"/>
          </a:xfrm>
          <a:prstGeom prst="ellipse">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0" flipH="0" flipV="0">
            <a:off x="958166" y="2062580"/>
            <a:ext cx="93815" cy="93815"/>
          </a:xfrm>
          <a:prstGeom prst="ellipse">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0" flipH="0" flipV="0">
            <a:off x="1640117" y="2673947"/>
            <a:ext cx="3042857" cy="561777"/>
          </a:xfrm>
          <a:prstGeom prst="rect">
            <a:avLst/>
          </a:prstGeom>
          <a:noFill/>
          <a:ln>
            <a:noFill/>
          </a:ln>
        </p:spPr>
        <p:txBody>
          <a:bodyPr vert="horz" wrap="square" lIns="0" tIns="0" rIns="0" bIns="0" rtlCol="0" anchor="ctr"/>
          <a:lstStyle/>
          <a:p>
            <a:pPr algn="l">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安装步骤</a:t>
            </a:r>
            <a:endParaRPr kumimoji="1" lang="zh-CN" altLang="en-US"/>
          </a:p>
        </p:txBody>
      </p:sp>
      <p:sp>
        <p:nvSpPr>
          <p:cNvPr id="19"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任务实施</a:t>
            </a:r>
            <a:endParaRPr kumimoji="1" lang="zh-CN" altLang="en-US"/>
          </a:p>
        </p:txBody>
      </p:sp>
      <p:sp>
        <p:nvSpPr>
          <p:cNvPr id="21"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846524" y="1820604"/>
            <a:ext cx="864000" cy="540000"/>
          </a:xfrm>
          <a:prstGeom prst="rect">
            <a:avLst/>
          </a:prstGeom>
          <a:solidFill>
            <a:schemeClr val="accent1"/>
          </a:solidFill>
          <a:ln cap="sq">
            <a:noFill/>
            <a:prstDash val="solid"/>
          </a:ln>
        </p:spPr>
        <p:txBody>
          <a:bodyPr vert="horz" wrap="square" lIns="0" tIns="0" rIns="0" bIns="0" rtlCol="0" anchor="ctr"/>
          <a:lstStyle/>
          <a:p>
            <a:pPr algn="ctr">
              <a:lnSpc>
                <a:spcPct val="100000"/>
              </a:lnSpc>
            </a:pPr>
            <a:endParaRPr kumimoji="1" lang="zh-CN" altLang="en-US"/>
          </a:p>
        </p:txBody>
      </p:sp>
      <p:sp>
        <p:nvSpPr>
          <p:cNvPr id="4" name="标题 1"/>
          <p:cNvSpPr txBox="1"/>
          <p:nvPr/>
        </p:nvSpPr>
        <p:spPr>
          <a:xfrm rot="0" flipH="0" flipV="0">
            <a:off x="5657650" y="1820604"/>
            <a:ext cx="864000" cy="540000"/>
          </a:xfrm>
          <a:prstGeom prst="rect">
            <a:avLst/>
          </a:prstGeom>
          <a:solidFill>
            <a:schemeClr val="accent1"/>
          </a:solidFill>
          <a:ln cap="sq">
            <a:noFill/>
            <a:prstDash val="solid"/>
          </a:ln>
        </p:spPr>
        <p:txBody>
          <a:bodyPr vert="horz" wrap="square" lIns="0" tIns="0" rIns="0" bIns="0" rtlCol="0" anchor="ctr"/>
          <a:lstStyle/>
          <a:p>
            <a:pPr algn="ctr">
              <a:lnSpc>
                <a:spcPct val="100000"/>
              </a:lnSpc>
            </a:pPr>
            <a:endParaRPr kumimoji="1" lang="zh-CN" altLang="en-US"/>
          </a:p>
        </p:txBody>
      </p:sp>
      <p:sp>
        <p:nvSpPr>
          <p:cNvPr id="5" name="标题 1"/>
          <p:cNvSpPr txBox="1"/>
          <p:nvPr/>
        </p:nvSpPr>
        <p:spPr>
          <a:xfrm rot="0" flipH="0" flipV="0">
            <a:off x="9481477" y="1820604"/>
            <a:ext cx="864000" cy="540000"/>
          </a:xfrm>
          <a:prstGeom prst="rect">
            <a:avLst/>
          </a:prstGeom>
          <a:solidFill>
            <a:schemeClr val="accent1"/>
          </a:solidFill>
          <a:ln cap="sq">
            <a:noFill/>
            <a:prstDash val="solid"/>
          </a:ln>
        </p:spPr>
        <p:txBody>
          <a:bodyPr vert="horz" wrap="square" lIns="0" tIns="0" rIns="0" bIns="0" rtlCol="0" anchor="ctr"/>
          <a:lstStyle/>
          <a:p>
            <a:pPr algn="ctr">
              <a:lnSpc>
                <a:spcPct val="100000"/>
              </a:lnSpc>
            </a:pPr>
            <a:endParaRPr kumimoji="1" lang="zh-CN" altLang="en-US"/>
          </a:p>
        </p:txBody>
      </p:sp>
      <p:sp>
        <p:nvSpPr>
          <p:cNvPr id="6" name="标题 1"/>
          <p:cNvSpPr txBox="1"/>
          <p:nvPr/>
        </p:nvSpPr>
        <p:spPr>
          <a:xfrm rot="0" flipH="0" flipV="0">
            <a:off x="673101" y="2469035"/>
            <a:ext cx="3210846" cy="808804"/>
          </a:xfrm>
          <a:prstGeom prst="rect">
            <a:avLst/>
          </a:prstGeom>
          <a:noFill/>
          <a:ln w="12700" cap="sq">
            <a:noFill/>
            <a:miter/>
          </a:ln>
        </p:spPr>
        <p:txBody>
          <a:bodyPr vert="horz" wrap="square" lIns="0" tIns="0" rIns="0" bIns="0" rtlCol="0" anchor="ctr"/>
          <a:lstStyle/>
          <a:p>
            <a:pPr algn="ctr">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内存条的分类</a:t>
            </a:r>
            <a:endParaRPr kumimoji="1" lang="zh-CN" altLang="en-US"/>
          </a:p>
        </p:txBody>
      </p:sp>
      <p:sp>
        <p:nvSpPr>
          <p:cNvPr id="7" name="标题 1"/>
          <p:cNvSpPr txBox="1"/>
          <p:nvPr/>
        </p:nvSpPr>
        <p:spPr>
          <a:xfrm rot="0" flipH="0" flipV="0">
            <a:off x="673101" y="3312675"/>
            <a:ext cx="3210846" cy="2087576"/>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内存条按接口形式、工作方式分类，DDR4 和 DDR5 内存条是主流产品。</a:t>
            </a:r>
            <a:endParaRPr kumimoji="1" lang="zh-CN" altLang="en-US"/>
          </a:p>
        </p:txBody>
      </p:sp>
      <p:sp>
        <p:nvSpPr>
          <p:cNvPr id="8" name="标题 1"/>
          <p:cNvSpPr txBox="1"/>
          <p:nvPr/>
        </p:nvSpPr>
        <p:spPr>
          <a:xfrm rot="0" flipH="0" flipV="0">
            <a:off x="4484227" y="2469035"/>
            <a:ext cx="3210846" cy="808804"/>
          </a:xfrm>
          <a:prstGeom prst="rect">
            <a:avLst/>
          </a:prstGeom>
          <a:noFill/>
          <a:ln w="12700" cap="sq">
            <a:noFill/>
            <a:miter/>
          </a:ln>
        </p:spPr>
        <p:txBody>
          <a:bodyPr vert="horz" wrap="square" lIns="0" tIns="0" rIns="0" bIns="0" rtlCol="0" anchor="ctr"/>
          <a:lstStyle/>
          <a:p>
            <a:pPr algn="ctr">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内存的性能指标</a:t>
            </a:r>
            <a:endParaRPr kumimoji="1" lang="zh-CN" altLang="en-US"/>
          </a:p>
        </p:txBody>
      </p:sp>
      <p:sp>
        <p:nvSpPr>
          <p:cNvPr id="9" name="标题 1"/>
          <p:cNvSpPr txBox="1"/>
          <p:nvPr/>
        </p:nvSpPr>
        <p:spPr>
          <a:xfrm rot="0" flipH="0" flipV="0">
            <a:off x="4484227" y="3312675"/>
            <a:ext cx="3210846" cy="2087576"/>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工作频率、容量、内存电压等是衡量内存性能的重要指标。
高频率、大容量的内存性能更强，适合多任务处理。</a:t>
            </a:r>
            <a:endParaRPr kumimoji="1" lang="zh-CN" altLang="en-US"/>
          </a:p>
        </p:txBody>
      </p:sp>
      <p:sp>
        <p:nvSpPr>
          <p:cNvPr id="10" name="标题 1"/>
          <p:cNvSpPr txBox="1"/>
          <p:nvPr/>
        </p:nvSpPr>
        <p:spPr>
          <a:xfrm rot="0" flipH="0" flipV="0">
            <a:off x="8308054" y="2469035"/>
            <a:ext cx="3210846" cy="808804"/>
          </a:xfrm>
          <a:prstGeom prst="rect">
            <a:avLst/>
          </a:prstGeom>
          <a:noFill/>
          <a:ln w="12700" cap="sq">
            <a:noFill/>
            <a:miter/>
          </a:ln>
        </p:spPr>
        <p:txBody>
          <a:bodyPr vert="horz" wrap="square" lIns="0" tIns="0" rIns="0" bIns="0" rtlCol="0" anchor="ctr"/>
          <a:lstStyle/>
          <a:p>
            <a:pPr algn="ctr">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内存的选用</a:t>
            </a:r>
            <a:endParaRPr kumimoji="1" lang="zh-CN" altLang="en-US"/>
          </a:p>
        </p:txBody>
      </p:sp>
      <p:sp>
        <p:nvSpPr>
          <p:cNvPr id="11" name="标题 1"/>
          <p:cNvSpPr txBox="1"/>
          <p:nvPr/>
        </p:nvSpPr>
        <p:spPr>
          <a:xfrm rot="0" flipH="0" flipV="0">
            <a:off x="8308054" y="3312675"/>
            <a:ext cx="3210846" cy="2087576"/>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选择内存颗粒质量好、PCB 电路板质量高的内存条，确保内存稳定可靠。</a:t>
            </a:r>
            <a:endParaRPr kumimoji="1" lang="zh-CN" altLang="en-US"/>
          </a:p>
        </p:txBody>
      </p:sp>
      <p:sp>
        <p:nvSpPr>
          <p:cNvPr id="12" name="标题 1"/>
          <p:cNvSpPr txBox="1"/>
          <p:nvPr/>
        </p:nvSpPr>
        <p:spPr>
          <a:xfrm rot="0" flipH="0" flipV="0">
            <a:off x="1955801" y="1935635"/>
            <a:ext cx="632746" cy="326204"/>
          </a:xfrm>
          <a:prstGeom prst="rect">
            <a:avLst/>
          </a:prstGeom>
          <a:noFill/>
          <a:ln w="12700" cap="sq">
            <a:noFill/>
            <a:miter/>
          </a:ln>
        </p:spPr>
        <p:txBody>
          <a:bodyPr vert="horz" wrap="square" lIns="0" tIns="0" rIns="0" bIns="0" rtlCol="0" anchor="ctr"/>
          <a:lstStyle/>
          <a:p>
            <a:pPr algn="ctr">
              <a:lnSpc>
                <a:spcPct val="130000"/>
              </a:lnSpc>
            </a:pPr>
            <a:r>
              <a:rPr kumimoji="1" lang="en-US" altLang="zh-CN" sz="2200">
                <a:ln w="12700">
                  <a:noFill/>
                </a:ln>
                <a:solidFill>
                  <a:srgbClr val="FFFFFF">
                    <a:alpha val="100000"/>
                  </a:srgbClr>
                </a:solidFill>
                <a:latin typeface="OPPOSans B"/>
                <a:ea typeface="OPPOSans B"/>
                <a:cs typeface="OPPOSans B"/>
              </a:rPr>
              <a:t>01</a:t>
            </a:r>
            <a:endParaRPr kumimoji="1" lang="zh-CN" altLang="en-US"/>
          </a:p>
        </p:txBody>
      </p:sp>
      <p:sp>
        <p:nvSpPr>
          <p:cNvPr id="13" name="标题 1"/>
          <p:cNvSpPr txBox="1"/>
          <p:nvPr/>
        </p:nvSpPr>
        <p:spPr>
          <a:xfrm rot="0" flipH="0" flipV="0">
            <a:off x="5778501" y="1935635"/>
            <a:ext cx="632746" cy="326204"/>
          </a:xfrm>
          <a:prstGeom prst="rect">
            <a:avLst/>
          </a:prstGeom>
          <a:noFill/>
          <a:ln w="12700" cap="sq">
            <a:noFill/>
            <a:miter/>
          </a:ln>
        </p:spPr>
        <p:txBody>
          <a:bodyPr vert="horz" wrap="square" lIns="0" tIns="0" rIns="0" bIns="0" rtlCol="0" anchor="ctr"/>
          <a:lstStyle/>
          <a:p>
            <a:pPr algn="ctr">
              <a:lnSpc>
                <a:spcPct val="130000"/>
              </a:lnSpc>
            </a:pPr>
            <a:r>
              <a:rPr kumimoji="1" lang="en-US" altLang="zh-CN" sz="2200">
                <a:ln w="12700">
                  <a:noFill/>
                </a:ln>
                <a:solidFill>
                  <a:srgbClr val="FFFFFF">
                    <a:alpha val="100000"/>
                  </a:srgbClr>
                </a:solidFill>
                <a:latin typeface="OPPOSans B"/>
                <a:ea typeface="OPPOSans B"/>
                <a:cs typeface="OPPOSans B"/>
              </a:rPr>
              <a:t>02</a:t>
            </a:r>
            <a:endParaRPr kumimoji="1" lang="zh-CN" altLang="en-US"/>
          </a:p>
        </p:txBody>
      </p:sp>
      <p:sp>
        <p:nvSpPr>
          <p:cNvPr id="14" name="标题 1"/>
          <p:cNvSpPr txBox="1"/>
          <p:nvPr/>
        </p:nvSpPr>
        <p:spPr>
          <a:xfrm rot="0" flipH="0" flipV="0">
            <a:off x="9601201" y="1935635"/>
            <a:ext cx="632746" cy="326204"/>
          </a:xfrm>
          <a:prstGeom prst="rect">
            <a:avLst/>
          </a:prstGeom>
          <a:noFill/>
          <a:ln w="12700" cap="sq">
            <a:noFill/>
            <a:miter/>
          </a:ln>
        </p:spPr>
        <p:txBody>
          <a:bodyPr vert="horz" wrap="square" lIns="0" tIns="0" rIns="0" bIns="0" rtlCol="0" anchor="ctr"/>
          <a:lstStyle/>
          <a:p>
            <a:pPr algn="ctr">
              <a:lnSpc>
                <a:spcPct val="130000"/>
              </a:lnSpc>
            </a:pPr>
            <a:r>
              <a:rPr kumimoji="1" lang="en-US" altLang="zh-CN" sz="2200">
                <a:ln w="12700">
                  <a:noFill/>
                </a:ln>
                <a:solidFill>
                  <a:srgbClr val="FFFFFF">
                    <a:alpha val="100000"/>
                  </a:srgbClr>
                </a:solidFill>
                <a:latin typeface="OPPOSans B"/>
                <a:ea typeface="OPPOSans B"/>
                <a:cs typeface="OPPOSans B"/>
              </a:rPr>
              <a:t>03</a:t>
            </a:r>
            <a:endParaRPr kumimoji="1" lang="zh-CN" altLang="en-US"/>
          </a:p>
        </p:txBody>
      </p:sp>
      <p:sp>
        <p:nvSpPr>
          <p:cNvPr id="15"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理论知识</a:t>
            </a:r>
            <a:endParaRPr kumimoji="1" lang="zh-CN" altLang="en-US"/>
          </a:p>
        </p:txBody>
      </p:sp>
      <p:sp>
        <p:nvSpPr>
          <p:cNvPr id="17"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安装显卡</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05</a:t>
            </a:r>
            <a:endParaRPr kumimoji="1" lang="zh-CN" altLang="en-US"/>
          </a:p>
        </p:txBody>
      </p:sp>
    </p:spTree>
  </p:cSl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0" y="1"/>
            <a:ext cx="12192000" cy="2343150"/>
          </a:xfrm>
          <a:prstGeom prst="rect">
            <a:avLst/>
          </a:prstGeom>
          <a:gradFill>
            <a:gsLst>
              <a:gs pos="0">
                <a:schemeClr val="accent1">
                  <a:alpha val="70000"/>
                </a:schemeClr>
              </a:gs>
              <a:gs pos="100000">
                <a:schemeClr val="accent1">
                  <a:alpha val="10000"/>
                </a:schemeClr>
              </a:gs>
            </a:gsLst>
            <a:lin ang="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4" name="标题 1"/>
          <p:cNvSpPr txBox="1"/>
          <p:nvPr/>
        </p:nvSpPr>
        <p:spPr>
          <a:xfrm rot="0" flipH="0" flipV="0">
            <a:off x="469065" y="879475"/>
            <a:ext cx="2836109" cy="1200329"/>
          </a:xfrm>
          <a:prstGeom prst="rect">
            <a:avLst/>
          </a:prstGeom>
          <a:noFill/>
          <a:ln>
            <a:noFill/>
          </a:ln>
        </p:spPr>
        <p:txBody>
          <a:bodyPr vert="horz" wrap="square" lIns="91440" tIns="45720" rIns="91440" bIns="45720" rtlCol="0" anchor="ctr"/>
          <a:lstStyle/>
          <a:p>
            <a:pPr algn="l">
              <a:lnSpc>
                <a:spcPct val="130000"/>
              </a:lnSpc>
            </a:pPr>
            <a:r>
              <a:rPr kumimoji="1" lang="en-US" altLang="zh-CN" sz="7200">
                <a:ln w="12700">
                  <a:noFill/>
                </a:ln>
                <a:solidFill>
                  <a:srgbClr val="FFFFFF">
                    <a:alpha val="100000"/>
                  </a:srgbClr>
                </a:solidFill>
                <a:latin typeface="OPPOSans H"/>
                <a:ea typeface="OPPOSans H"/>
                <a:cs typeface="OPPOSans H"/>
              </a:rPr>
              <a:t>目录</a:t>
            </a:r>
            <a:endParaRPr kumimoji="1" lang="zh-CN" altLang="en-US"/>
          </a:p>
        </p:txBody>
      </p:sp>
      <p:sp>
        <p:nvSpPr>
          <p:cNvPr id="5" name="标题 1"/>
          <p:cNvSpPr txBox="1"/>
          <p:nvPr/>
        </p:nvSpPr>
        <p:spPr>
          <a:xfrm rot="0" flipH="0" flipV="0">
            <a:off x="2543218" y="1019492"/>
            <a:ext cx="5049079" cy="996573"/>
          </a:xfrm>
          <a:prstGeom prst="rect">
            <a:avLst/>
          </a:prstGeom>
          <a:noFill/>
          <a:ln>
            <a:noFill/>
          </a:ln>
        </p:spPr>
        <p:txBody>
          <a:bodyPr vert="horz" wrap="square" lIns="91440" tIns="45720" rIns="91440" bIns="45720" rtlCol="0" anchor="t"/>
          <a:lstStyle/>
          <a:p>
            <a:pPr algn="ctr">
              <a:lnSpc>
                <a:spcPct val="130000"/>
              </a:lnSpc>
            </a:pPr>
            <a:r>
              <a:rPr kumimoji="1" lang="en-US" altLang="zh-CN" sz="6000">
                <a:ln w="9525">
                  <a:solidFill>
                    <a:srgbClr val="000000">
                      <a:alpha val="100000"/>
                    </a:srgbClr>
                  </a:solidFill>
                </a:ln>
                <a:noFill/>
                <a:latin typeface="OPPOSans H"/>
                <a:ea typeface="OPPOSans H"/>
                <a:cs typeface="OPPOSans H"/>
              </a:rPr>
              <a:t>CONTENTS</a:t>
            </a:r>
            <a:endParaRPr kumimoji="1" lang="zh-CN" altLang="en-US"/>
          </a:p>
        </p:txBody>
      </p:sp>
      <p:sp>
        <p:nvSpPr>
          <p:cNvPr id="6" name="标题 1"/>
          <p:cNvSpPr txBox="1"/>
          <p:nvPr/>
        </p:nvSpPr>
        <p:spPr>
          <a:xfrm rot="0" flipH="0" flipV="0">
            <a:off x="719886" y="5643584"/>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7" name="标题 1"/>
          <p:cNvSpPr txBox="1"/>
          <p:nvPr/>
        </p:nvSpPr>
        <p:spPr>
          <a:xfrm rot="0" flipH="0" flipV="0">
            <a:off x="632935" y="5738551"/>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13</a:t>
            </a:r>
            <a:endParaRPr kumimoji="1" lang="zh-CN" altLang="en-US"/>
          </a:p>
        </p:txBody>
      </p:sp>
      <p:sp>
        <p:nvSpPr>
          <p:cNvPr id="8" name="标题 1"/>
          <p:cNvSpPr txBox="1"/>
          <p:nvPr/>
        </p:nvSpPr>
        <p:spPr>
          <a:xfrm rot="0" flipH="0" flipV="0">
            <a:off x="1343305" y="5738551"/>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结束语</a:t>
            </a:r>
            <a:endParaRPr kumimoji="1" lang="zh-CN" altLang="en-US"/>
          </a:p>
        </p:txBody>
      </p:sp>
      <p:sp>
        <p:nvSpPr>
          <p:cNvPr id="9" name="标题 1"/>
          <p:cNvSpPr txBox="1"/>
          <p:nvPr/>
        </p:nvSpPr>
        <p:spPr>
          <a:xfrm rot="0" flipH="0" flipV="0">
            <a:off x="719886" y="466695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10" name="标题 1"/>
          <p:cNvSpPr txBox="1"/>
          <p:nvPr/>
        </p:nvSpPr>
        <p:spPr>
          <a:xfrm rot="0" flipH="0" flipV="0">
            <a:off x="632935" y="476192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09</a:t>
            </a:r>
            <a:endParaRPr kumimoji="1" lang="zh-CN" altLang="en-US"/>
          </a:p>
        </p:txBody>
      </p:sp>
      <p:sp>
        <p:nvSpPr>
          <p:cNvPr id="11" name="标题 1"/>
          <p:cNvSpPr txBox="1"/>
          <p:nvPr/>
        </p:nvSpPr>
        <p:spPr>
          <a:xfrm rot="0" flipH="0" flipV="0">
            <a:off x="1343305" y="476192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安装键盘和鼠标</a:t>
            </a:r>
            <a:endParaRPr kumimoji="1" lang="zh-CN" altLang="en-US"/>
          </a:p>
        </p:txBody>
      </p:sp>
      <p:sp>
        <p:nvSpPr>
          <p:cNvPr id="12" name="标题 1"/>
          <p:cNvSpPr txBox="1"/>
          <p:nvPr/>
        </p:nvSpPr>
        <p:spPr>
          <a:xfrm rot="0" flipH="0" flipV="0">
            <a:off x="3569766" y="466695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13" name="标题 1"/>
          <p:cNvSpPr txBox="1"/>
          <p:nvPr/>
        </p:nvSpPr>
        <p:spPr>
          <a:xfrm rot="0" flipH="0" flipV="0">
            <a:off x="3482815" y="476192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10</a:t>
            </a:r>
            <a:endParaRPr kumimoji="1" lang="zh-CN" altLang="en-US"/>
          </a:p>
        </p:txBody>
      </p:sp>
      <p:sp>
        <p:nvSpPr>
          <p:cNvPr id="14" name="标题 1"/>
          <p:cNvSpPr txBox="1"/>
          <p:nvPr/>
        </p:nvSpPr>
        <p:spPr>
          <a:xfrm rot="0" flipH="0" flipV="0">
            <a:off x="4193185" y="476192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项目小结</a:t>
            </a:r>
            <a:endParaRPr kumimoji="1" lang="zh-CN" altLang="en-US"/>
          </a:p>
        </p:txBody>
      </p:sp>
      <p:sp>
        <p:nvSpPr>
          <p:cNvPr id="15" name="标题 1"/>
          <p:cNvSpPr txBox="1"/>
          <p:nvPr/>
        </p:nvSpPr>
        <p:spPr>
          <a:xfrm rot="0" flipH="0" flipV="0">
            <a:off x="6419646" y="466695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16" name="标题 1"/>
          <p:cNvSpPr txBox="1"/>
          <p:nvPr/>
        </p:nvSpPr>
        <p:spPr>
          <a:xfrm rot="0" flipH="0" flipV="0">
            <a:off x="6332695" y="476192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11</a:t>
            </a:r>
            <a:endParaRPr kumimoji="1" lang="zh-CN" altLang="en-US"/>
          </a:p>
        </p:txBody>
      </p:sp>
      <p:sp>
        <p:nvSpPr>
          <p:cNvPr id="17" name="标题 1"/>
          <p:cNvSpPr txBox="1"/>
          <p:nvPr/>
        </p:nvSpPr>
        <p:spPr>
          <a:xfrm rot="0" flipH="0" flipV="0">
            <a:off x="7043065" y="476192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独立实践</a:t>
            </a:r>
            <a:endParaRPr kumimoji="1" lang="zh-CN" altLang="en-US"/>
          </a:p>
        </p:txBody>
      </p:sp>
      <p:sp>
        <p:nvSpPr>
          <p:cNvPr id="18" name="标题 1"/>
          <p:cNvSpPr txBox="1"/>
          <p:nvPr/>
        </p:nvSpPr>
        <p:spPr>
          <a:xfrm rot="0" flipH="0" flipV="0">
            <a:off x="9269526" y="466695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19" name="标题 1"/>
          <p:cNvSpPr txBox="1"/>
          <p:nvPr/>
        </p:nvSpPr>
        <p:spPr>
          <a:xfrm rot="0" flipH="0" flipV="0">
            <a:off x="9182575" y="476192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12</a:t>
            </a:r>
            <a:endParaRPr kumimoji="1" lang="zh-CN" altLang="en-US"/>
          </a:p>
        </p:txBody>
      </p:sp>
      <p:sp>
        <p:nvSpPr>
          <p:cNvPr id="20" name="标题 1"/>
          <p:cNvSpPr txBox="1"/>
          <p:nvPr/>
        </p:nvSpPr>
        <p:spPr>
          <a:xfrm rot="0" flipH="0" flipV="0">
            <a:off x="9892945" y="476192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思考与练习</a:t>
            </a:r>
            <a:endParaRPr kumimoji="1" lang="zh-CN" altLang="en-US"/>
          </a:p>
        </p:txBody>
      </p:sp>
      <p:sp>
        <p:nvSpPr>
          <p:cNvPr id="21" name="标题 1"/>
          <p:cNvSpPr txBox="1"/>
          <p:nvPr/>
        </p:nvSpPr>
        <p:spPr>
          <a:xfrm rot="0" flipH="0" flipV="0">
            <a:off x="719886" y="369032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22" name="标题 1"/>
          <p:cNvSpPr txBox="1"/>
          <p:nvPr/>
        </p:nvSpPr>
        <p:spPr>
          <a:xfrm rot="0" flipH="0" flipV="0">
            <a:off x="632935" y="378529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05</a:t>
            </a:r>
            <a:endParaRPr kumimoji="1" lang="zh-CN" altLang="en-US"/>
          </a:p>
        </p:txBody>
      </p:sp>
      <p:sp>
        <p:nvSpPr>
          <p:cNvPr id="23" name="标题 1"/>
          <p:cNvSpPr txBox="1"/>
          <p:nvPr/>
        </p:nvSpPr>
        <p:spPr>
          <a:xfrm rot="0" flipH="0" flipV="0">
            <a:off x="1343305" y="378529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安装显卡</a:t>
            </a:r>
            <a:endParaRPr kumimoji="1" lang="zh-CN" altLang="en-US"/>
          </a:p>
        </p:txBody>
      </p:sp>
      <p:sp>
        <p:nvSpPr>
          <p:cNvPr id="24" name="标题 1"/>
          <p:cNvSpPr txBox="1"/>
          <p:nvPr/>
        </p:nvSpPr>
        <p:spPr>
          <a:xfrm rot="0" flipH="0" flipV="0">
            <a:off x="3569766" y="369032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25" name="标题 1"/>
          <p:cNvSpPr txBox="1"/>
          <p:nvPr/>
        </p:nvSpPr>
        <p:spPr>
          <a:xfrm rot="0" flipH="0" flipV="0">
            <a:off x="3482815" y="378529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06</a:t>
            </a:r>
            <a:endParaRPr kumimoji="1" lang="zh-CN" altLang="en-US"/>
          </a:p>
        </p:txBody>
      </p:sp>
      <p:sp>
        <p:nvSpPr>
          <p:cNvPr id="26" name="标题 1"/>
          <p:cNvSpPr txBox="1"/>
          <p:nvPr/>
        </p:nvSpPr>
        <p:spPr>
          <a:xfrm rot="0" flipH="0" flipV="0">
            <a:off x="4193185" y="378529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安装声卡和音箱</a:t>
            </a:r>
            <a:endParaRPr kumimoji="1" lang="zh-CN" altLang="en-US"/>
          </a:p>
        </p:txBody>
      </p:sp>
      <p:sp>
        <p:nvSpPr>
          <p:cNvPr id="27" name="标题 1"/>
          <p:cNvSpPr txBox="1"/>
          <p:nvPr/>
        </p:nvSpPr>
        <p:spPr>
          <a:xfrm rot="0" flipH="0" flipV="0">
            <a:off x="6419646" y="369032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28" name="标题 1"/>
          <p:cNvSpPr txBox="1"/>
          <p:nvPr/>
        </p:nvSpPr>
        <p:spPr>
          <a:xfrm rot="0" flipH="0" flipV="0">
            <a:off x="6332695" y="378529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07</a:t>
            </a:r>
            <a:endParaRPr kumimoji="1" lang="zh-CN" altLang="en-US"/>
          </a:p>
        </p:txBody>
      </p:sp>
      <p:sp>
        <p:nvSpPr>
          <p:cNvPr id="29" name="标题 1"/>
          <p:cNvSpPr txBox="1"/>
          <p:nvPr/>
        </p:nvSpPr>
        <p:spPr>
          <a:xfrm rot="0" flipH="0" flipV="0">
            <a:off x="7043065" y="378529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安装网卡</a:t>
            </a:r>
            <a:endParaRPr kumimoji="1" lang="zh-CN" altLang="en-US"/>
          </a:p>
        </p:txBody>
      </p:sp>
      <p:sp>
        <p:nvSpPr>
          <p:cNvPr id="30" name="标题 1"/>
          <p:cNvSpPr txBox="1"/>
          <p:nvPr/>
        </p:nvSpPr>
        <p:spPr>
          <a:xfrm rot="0" flipH="0" flipV="0">
            <a:off x="9269526" y="369032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31" name="标题 1"/>
          <p:cNvSpPr txBox="1"/>
          <p:nvPr/>
        </p:nvSpPr>
        <p:spPr>
          <a:xfrm rot="0" flipH="0" flipV="0">
            <a:off x="9182575" y="378529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08</a:t>
            </a:r>
            <a:endParaRPr kumimoji="1" lang="zh-CN" altLang="en-US"/>
          </a:p>
        </p:txBody>
      </p:sp>
      <p:sp>
        <p:nvSpPr>
          <p:cNvPr id="32" name="标题 1"/>
          <p:cNvSpPr txBox="1"/>
          <p:nvPr/>
        </p:nvSpPr>
        <p:spPr>
          <a:xfrm rot="0" flipH="0" flipV="0">
            <a:off x="9892945" y="378529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安装硬盘</a:t>
            </a:r>
            <a:endParaRPr kumimoji="1" lang="zh-CN" altLang="en-US"/>
          </a:p>
        </p:txBody>
      </p:sp>
      <p:sp>
        <p:nvSpPr>
          <p:cNvPr id="33" name="标题 1"/>
          <p:cNvSpPr txBox="1"/>
          <p:nvPr/>
        </p:nvSpPr>
        <p:spPr>
          <a:xfrm rot="0" flipH="0" flipV="0">
            <a:off x="719886" y="271369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34" name="标题 1"/>
          <p:cNvSpPr txBox="1"/>
          <p:nvPr/>
        </p:nvSpPr>
        <p:spPr>
          <a:xfrm rot="0" flipH="0" flipV="0">
            <a:off x="632935" y="280866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01</a:t>
            </a:r>
            <a:endParaRPr kumimoji="1" lang="zh-CN" altLang="en-US"/>
          </a:p>
        </p:txBody>
      </p:sp>
      <p:sp>
        <p:nvSpPr>
          <p:cNvPr id="35" name="标题 1"/>
          <p:cNvSpPr txBox="1"/>
          <p:nvPr/>
        </p:nvSpPr>
        <p:spPr>
          <a:xfrm rot="0" flipH="0" flipV="0">
            <a:off x="1343305" y="280866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安装电源</a:t>
            </a:r>
            <a:endParaRPr kumimoji="1" lang="zh-CN" altLang="en-US"/>
          </a:p>
        </p:txBody>
      </p:sp>
      <p:sp>
        <p:nvSpPr>
          <p:cNvPr id="36" name="标题 1"/>
          <p:cNvSpPr txBox="1"/>
          <p:nvPr/>
        </p:nvSpPr>
        <p:spPr>
          <a:xfrm rot="0" flipH="0" flipV="0">
            <a:off x="3569766" y="271369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37" name="标题 1"/>
          <p:cNvSpPr txBox="1"/>
          <p:nvPr/>
        </p:nvSpPr>
        <p:spPr>
          <a:xfrm rot="0" flipH="0" flipV="0">
            <a:off x="3482815" y="280866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02</a:t>
            </a:r>
            <a:endParaRPr kumimoji="1" lang="zh-CN" altLang="en-US"/>
          </a:p>
        </p:txBody>
      </p:sp>
      <p:sp>
        <p:nvSpPr>
          <p:cNvPr id="38" name="标题 1"/>
          <p:cNvSpPr txBox="1"/>
          <p:nvPr/>
        </p:nvSpPr>
        <p:spPr>
          <a:xfrm rot="0" flipH="0" flipV="0">
            <a:off x="4193185" y="280866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安装主板</a:t>
            </a:r>
            <a:endParaRPr kumimoji="1" lang="zh-CN" altLang="en-US"/>
          </a:p>
        </p:txBody>
      </p:sp>
      <p:sp>
        <p:nvSpPr>
          <p:cNvPr id="39" name="标题 1"/>
          <p:cNvSpPr txBox="1"/>
          <p:nvPr/>
        </p:nvSpPr>
        <p:spPr>
          <a:xfrm rot="0" flipH="0" flipV="0">
            <a:off x="6419646" y="271369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40" name="标题 1"/>
          <p:cNvSpPr txBox="1"/>
          <p:nvPr/>
        </p:nvSpPr>
        <p:spPr>
          <a:xfrm rot="0" flipH="0" flipV="0">
            <a:off x="6332695" y="280866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03</a:t>
            </a:r>
            <a:endParaRPr kumimoji="1" lang="zh-CN" altLang="en-US"/>
          </a:p>
        </p:txBody>
      </p:sp>
      <p:sp>
        <p:nvSpPr>
          <p:cNvPr id="41" name="标题 1"/>
          <p:cNvSpPr txBox="1"/>
          <p:nvPr/>
        </p:nvSpPr>
        <p:spPr>
          <a:xfrm rot="0" flipH="0" flipV="0">
            <a:off x="7043065" y="280866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安装 CPU</a:t>
            </a:r>
            <a:endParaRPr kumimoji="1" lang="zh-CN" altLang="en-US"/>
          </a:p>
        </p:txBody>
      </p:sp>
      <p:sp>
        <p:nvSpPr>
          <p:cNvPr id="42" name="标题 1"/>
          <p:cNvSpPr txBox="1"/>
          <p:nvPr/>
        </p:nvSpPr>
        <p:spPr>
          <a:xfrm rot="0" flipH="0" flipV="0">
            <a:off x="9269526" y="271369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lnSpc>
                <a:spcPct val="130000"/>
              </a:lnSpc>
            </a:pPr>
            <a:endParaRPr kumimoji="1" lang="zh-CN" altLang="en-US"/>
          </a:p>
        </p:txBody>
      </p:sp>
      <p:sp>
        <p:nvSpPr>
          <p:cNvPr id="43" name="标题 1"/>
          <p:cNvSpPr txBox="1"/>
          <p:nvPr/>
        </p:nvSpPr>
        <p:spPr>
          <a:xfrm rot="0" flipH="0" flipV="0">
            <a:off x="9182575" y="2808660"/>
            <a:ext cx="825501" cy="461665"/>
          </a:xfrm>
          <a:prstGeom prst="rect">
            <a:avLst/>
          </a:prstGeom>
          <a:noFill/>
          <a:ln>
            <a:noFill/>
          </a:ln>
        </p:spPr>
        <p:txBody>
          <a:bodyPr vert="horz" wrap="square" lIns="91440" tIns="45720" rIns="91440" bIns="45720" rtlCol="0" anchor="ctr"/>
          <a:lstStyle/>
          <a:p>
            <a:pPr algn="ctr">
              <a:lnSpc>
                <a:spcPct val="130000"/>
              </a:lnSpc>
            </a:pPr>
            <a:r>
              <a:rPr kumimoji="1" lang="en-US" altLang="zh-CN" sz="2400">
                <a:ln w="12700">
                  <a:noFill/>
                </a:ln>
                <a:solidFill>
                  <a:srgbClr val="FFFFFF">
                    <a:alpha val="100000"/>
                  </a:srgbClr>
                </a:solidFill>
                <a:latin typeface="OPPOSans H"/>
                <a:ea typeface="OPPOSans H"/>
                <a:cs typeface="OPPOSans H"/>
              </a:rPr>
              <a:t>04</a:t>
            </a:r>
            <a:endParaRPr kumimoji="1" lang="zh-CN" altLang="en-US"/>
          </a:p>
        </p:txBody>
      </p:sp>
      <p:sp>
        <p:nvSpPr>
          <p:cNvPr id="44" name="标题 1"/>
          <p:cNvSpPr txBox="1"/>
          <p:nvPr/>
        </p:nvSpPr>
        <p:spPr>
          <a:xfrm rot="0" flipH="0" flipV="0">
            <a:off x="9892945" y="2808660"/>
            <a:ext cx="2171225" cy="461665"/>
          </a:xfrm>
          <a:prstGeom prst="rect">
            <a:avLst/>
          </a:prstGeom>
          <a:noFill/>
          <a:ln>
            <a:noFill/>
          </a:ln>
        </p:spPr>
        <p:txBody>
          <a:bodyPr vert="horz" wrap="square" lIns="91440" tIns="45720" rIns="91440" bIns="45720" rtlCol="0" anchor="t"/>
          <a:lstStyle/>
          <a:p>
            <a:pPr algn="l">
              <a:lnSpc>
                <a:spcPct val="130000"/>
              </a:lnSpc>
            </a:pPr>
            <a:r>
              <a:rPr kumimoji="1" lang="en-US" altLang="zh-CN" sz="2000">
                <a:ln w="12700">
                  <a:noFill/>
                </a:ln>
                <a:solidFill>
                  <a:srgbClr val="262626">
                    <a:alpha val="100000"/>
                  </a:srgbClr>
                </a:solidFill>
                <a:latin typeface="OPPOSans H"/>
                <a:ea typeface="OPPOSans H"/>
                <a:cs typeface="OPPOSans H"/>
              </a:rPr>
              <a:t>安装内存条</a:t>
            </a:r>
            <a:endParaRPr kumimoji="1" lang="zh-CN" altLang="en-US"/>
          </a:p>
        </p:txBody>
      </p:sp>
    </p:spTree>
  </p:cSld>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1">
            <a:off x="2361532" y="3046133"/>
            <a:ext cx="7456236" cy="2520478"/>
          </a:xfrm>
          <a:prstGeom prst="roundRect">
            <a:avLst>
              <a:gd name="adj" fmla="val 8621"/>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5315452" y="1613826"/>
            <a:ext cx="1548392" cy="1654192"/>
          </a:xfrm>
          <a:custGeom>
            <a:avLst/>
            <a:gdLst>
              <a:gd name="connsiteX0" fmla="*/ 258071 w 1548392"/>
              <a:gd name="connsiteY0" fmla="*/ 0 h 1654192"/>
              <a:gd name="connsiteX1" fmla="*/ 1290321 w 1548392"/>
              <a:gd name="connsiteY1" fmla="*/ 0 h 1654192"/>
              <a:gd name="connsiteX2" fmla="*/ 1548392 w 1548392"/>
              <a:gd name="connsiteY2" fmla="*/ 239888 h 1654192"/>
              <a:gd name="connsiteX3" fmla="*/ 1548392 w 1548392"/>
              <a:gd name="connsiteY3" fmla="*/ 1199409 h 1654192"/>
              <a:gd name="connsiteX4" fmla="*/ 1290321 w 1548392"/>
              <a:gd name="connsiteY4" fmla="*/ 1439297 h 1654192"/>
              <a:gd name="connsiteX5" fmla="*/ 997316 w 1548392"/>
              <a:gd name="connsiteY5" fmla="*/ 1439297 h 1654192"/>
              <a:gd name="connsiteX6" fmla="*/ 766132 w 1548392"/>
              <a:gd name="connsiteY6" fmla="*/ 1654192 h 1654192"/>
              <a:gd name="connsiteX7" fmla="*/ 534948 w 1548392"/>
              <a:gd name="connsiteY7" fmla="*/ 1439297 h 1654192"/>
              <a:gd name="connsiteX8" fmla="*/ 258071 w 1548392"/>
              <a:gd name="connsiteY8" fmla="*/ 1439297 h 1654192"/>
              <a:gd name="connsiteX9" fmla="*/ 0 w 1548392"/>
              <a:gd name="connsiteY9" fmla="*/ 1199409 h 1654192"/>
              <a:gd name="connsiteX10" fmla="*/ 0 w 1548392"/>
              <a:gd name="connsiteY10" fmla="*/ 988491 h 1654192"/>
              <a:gd name="connsiteX11" fmla="*/ 225683 w 1548392"/>
              <a:gd name="connsiteY11" fmla="*/ 762808 h 1654192"/>
              <a:gd name="connsiteX12" fmla="*/ 0 w 1548392"/>
              <a:gd name="connsiteY12" fmla="*/ 537125 h 1654192"/>
              <a:gd name="connsiteX13" fmla="*/ 0 w 1548392"/>
              <a:gd name="connsiteY13" fmla="*/ 239888 h 1654192"/>
              <a:gd name="connsiteX14" fmla="*/ 258071 w 1548392"/>
              <a:gd name="connsiteY14" fmla="*/ 0 h 1654192"/>
            </a:gdLst>
            <a:rect l="l" t="t" r="r" b="b"/>
            <a:pathLst>
              <a:path w="1548392" h="1654192">
                <a:moveTo>
                  <a:pt x="258071" y="0"/>
                </a:moveTo>
                <a:lnTo>
                  <a:pt x="1290321" y="0"/>
                </a:lnTo>
                <a:cubicBezTo>
                  <a:pt x="1432850" y="0"/>
                  <a:pt x="1548392" y="107402"/>
                  <a:pt x="1548392" y="239888"/>
                </a:cubicBezTo>
                <a:lnTo>
                  <a:pt x="1548392" y="1199409"/>
                </a:lnTo>
                <a:cubicBezTo>
                  <a:pt x="1548392" y="1331895"/>
                  <a:pt x="1432850" y="1439297"/>
                  <a:pt x="1290321" y="1439297"/>
                </a:cubicBezTo>
                <a:lnTo>
                  <a:pt x="997316" y="1439297"/>
                </a:lnTo>
                <a:cubicBezTo>
                  <a:pt x="997316" y="1557980"/>
                  <a:pt x="893811" y="1654192"/>
                  <a:pt x="766132" y="1654192"/>
                </a:cubicBezTo>
                <a:cubicBezTo>
                  <a:pt x="638453" y="1654192"/>
                  <a:pt x="534948" y="1557980"/>
                  <a:pt x="534948" y="1439297"/>
                </a:cubicBezTo>
                <a:lnTo>
                  <a:pt x="258071" y="1439297"/>
                </a:lnTo>
                <a:cubicBezTo>
                  <a:pt x="115542" y="1439297"/>
                  <a:pt x="0" y="1331895"/>
                  <a:pt x="0" y="1199409"/>
                </a:cubicBezTo>
                <a:lnTo>
                  <a:pt x="0" y="988491"/>
                </a:lnTo>
                <a:cubicBezTo>
                  <a:pt x="124641" y="988491"/>
                  <a:pt x="225683" y="887449"/>
                  <a:pt x="225683" y="762808"/>
                </a:cubicBezTo>
                <a:cubicBezTo>
                  <a:pt x="225683" y="638167"/>
                  <a:pt x="124641" y="537125"/>
                  <a:pt x="0" y="537125"/>
                </a:cubicBezTo>
                <a:lnTo>
                  <a:pt x="0" y="239888"/>
                </a:lnTo>
                <a:cubicBezTo>
                  <a:pt x="0" y="107402"/>
                  <a:pt x="115542" y="0"/>
                  <a:pt x="258071" y="0"/>
                </a:cubicBezTo>
                <a:close/>
              </a:path>
            </a:pathLst>
          </a:cu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5418293" y="1742209"/>
            <a:ext cx="1342712" cy="1071269"/>
          </a:xfrm>
          <a:prstGeom prst="rect">
            <a:avLst/>
          </a:prstGeom>
          <a:noFill/>
          <a:ln cap="sq">
            <a:noFill/>
          </a:ln>
        </p:spPr>
        <p:txBody>
          <a:bodyPr vert="horz" wrap="square" lIns="0" tIns="0" rIns="0" bIns="0" rtlCol="0" anchor="ctr"/>
          <a:lstStyle/>
          <a:p>
            <a:pPr algn="ctr">
              <a:lnSpc>
                <a:spcPct val="130000"/>
              </a:lnSpc>
            </a:pPr>
            <a:r>
              <a:rPr kumimoji="1" lang="en-US" altLang="zh-CN" sz="4000">
                <a:ln w="12700">
                  <a:noFill/>
                </a:ln>
                <a:solidFill>
                  <a:srgbClr val="00A4FB">
                    <a:alpha val="100000"/>
                  </a:srgbClr>
                </a:solidFill>
                <a:latin typeface="OPPOSans B"/>
                <a:ea typeface="OPPOSans B"/>
                <a:cs typeface="OPPOSans B"/>
              </a:rPr>
              <a:t>01</a:t>
            </a:r>
            <a:endParaRPr kumimoji="1" lang="zh-CN" altLang="en-US"/>
          </a:p>
        </p:txBody>
      </p:sp>
      <p:sp>
        <p:nvSpPr>
          <p:cNvPr id="6" name="标题 1"/>
          <p:cNvSpPr txBox="1"/>
          <p:nvPr/>
        </p:nvSpPr>
        <p:spPr>
          <a:xfrm rot="0" flipH="0" flipV="0">
            <a:off x="2762608" y="3396401"/>
            <a:ext cx="6654084" cy="1922226"/>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FFFFFF">
                    <a:alpha val="100000"/>
                  </a:srgbClr>
                </a:solidFill>
                <a:latin typeface="Source Han Sans"/>
                <a:ea typeface="Source Han Sans"/>
                <a:cs typeface="Source Han Sans"/>
              </a:rPr>
              <a:t>考察对显卡和显示器的安装技巧的掌握，了解显卡对图形处理的重要性。</a:t>
            </a:r>
            <a:endParaRPr kumimoji="1" lang="zh-CN" altLang="en-US"/>
          </a:p>
        </p:txBody>
      </p:sp>
      <p:sp>
        <p:nvSpPr>
          <p:cNvPr id="7"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任务描述</a:t>
            </a:r>
            <a:endParaRPr kumimoji="1" lang="zh-CN" altLang="en-US"/>
          </a:p>
        </p:txBody>
      </p:sp>
      <p:sp>
        <p:nvSpPr>
          <p:cNvPr id="9"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1">
            <a:off x="696161" y="2385863"/>
            <a:ext cx="5073352" cy="3341167"/>
          </a:xfrm>
          <a:prstGeom prst="round2SameRect">
            <a:avLst>
              <a:gd name="adj1" fmla="val 7218"/>
              <a:gd name="adj2" fmla="val 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1">
            <a:off x="793863" y="2267947"/>
            <a:ext cx="4877950" cy="3388842"/>
          </a:xfrm>
          <a:prstGeom prst="round2SameRect">
            <a:avLst>
              <a:gd name="adj1" fmla="val 7218"/>
              <a:gd name="adj2" fmla="val 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18900000" flipH="0" flipV="0">
            <a:off x="1206030" y="187197"/>
            <a:ext cx="4053613" cy="3982680"/>
          </a:xfrm>
          <a:custGeom>
            <a:avLst/>
            <a:gdLst>
              <a:gd name="connsiteX0" fmla="*/ 782166 w 5392751"/>
              <a:gd name="connsiteY0" fmla="*/ 50511 h 5392751"/>
              <a:gd name="connsiteX1" fmla="*/ 5342240 w 5392751"/>
              <a:gd name="connsiteY1" fmla="*/ 4610585 h 5392751"/>
              <a:gd name="connsiteX2" fmla="*/ 5342240 w 5392751"/>
              <a:gd name="connsiteY2" fmla="*/ 4854475 h 5392751"/>
              <a:gd name="connsiteX3" fmla="*/ 4854475 w 5392751"/>
              <a:gd name="connsiteY3" fmla="*/ 5342240 h 5392751"/>
              <a:gd name="connsiteX4" fmla="*/ 4610585 w 5392751"/>
              <a:gd name="connsiteY4" fmla="*/ 5342240 h 5392751"/>
              <a:gd name="connsiteX5" fmla="*/ 2517714 w 5392751"/>
              <a:gd name="connsiteY5" fmla="*/ 3249369 h 5392751"/>
              <a:gd name="connsiteX6" fmla="*/ 2227604 w 5392751"/>
              <a:gd name="connsiteY6" fmla="*/ 3249369 h 5392751"/>
              <a:gd name="connsiteX7" fmla="*/ 2143383 w 5392751"/>
              <a:gd name="connsiteY7" fmla="*/ 3165148 h 5392751"/>
              <a:gd name="connsiteX8" fmla="*/ 2143383 w 5392751"/>
              <a:gd name="connsiteY8" fmla="*/ 2875038 h 5392751"/>
              <a:gd name="connsiteX9" fmla="*/ 50511 w 5392751"/>
              <a:gd name="connsiteY9" fmla="*/ 782165 h 5392751"/>
              <a:gd name="connsiteX10" fmla="*/ 50511 w 5392751"/>
              <a:gd name="connsiteY10" fmla="*/ 538276 h 5392751"/>
              <a:gd name="connsiteX11" fmla="*/ 538276 w 5392751"/>
              <a:gd name="connsiteY11" fmla="*/ 50511 h 5392751"/>
              <a:gd name="connsiteX12" fmla="*/ 782166 w 5392751"/>
              <a:gd name="connsiteY12" fmla="*/ 50511 h 5392751"/>
            </a:gdLst>
            <a:rect l="l" t="t" r="r" b="b"/>
            <a:pathLst>
              <a:path w="5392751" h="5392751">
                <a:moveTo>
                  <a:pt x="782166" y="50511"/>
                </a:moveTo>
                <a:lnTo>
                  <a:pt x="5342240" y="4610585"/>
                </a:lnTo>
                <a:cubicBezTo>
                  <a:pt x="5409588" y="4677933"/>
                  <a:pt x="5409588" y="4787126"/>
                  <a:pt x="5342240" y="4854475"/>
                </a:cubicBezTo>
                <a:lnTo>
                  <a:pt x="4854475" y="5342240"/>
                </a:lnTo>
                <a:cubicBezTo>
                  <a:pt x="4787126" y="5409588"/>
                  <a:pt x="4677934" y="5409588"/>
                  <a:pt x="4610585" y="5342240"/>
                </a:cubicBezTo>
                <a:lnTo>
                  <a:pt x="2517714" y="3249369"/>
                </a:lnTo>
                <a:lnTo>
                  <a:pt x="2227604" y="3249369"/>
                </a:lnTo>
                <a:cubicBezTo>
                  <a:pt x="2181090" y="3249369"/>
                  <a:pt x="2143383" y="3211662"/>
                  <a:pt x="2143383" y="3165148"/>
                </a:cubicBezTo>
                <a:lnTo>
                  <a:pt x="2143383" y="2875038"/>
                </a:lnTo>
                <a:lnTo>
                  <a:pt x="50511" y="782165"/>
                </a:lnTo>
                <a:cubicBezTo>
                  <a:pt x="-16837" y="714817"/>
                  <a:pt x="-16838" y="605624"/>
                  <a:pt x="50511" y="538276"/>
                </a:cubicBezTo>
                <a:lnTo>
                  <a:pt x="538276" y="50511"/>
                </a:lnTo>
                <a:cubicBezTo>
                  <a:pt x="605624" y="-16838"/>
                  <a:pt x="714817" y="-16838"/>
                  <a:pt x="782166" y="50511"/>
                </a:cubicBezTo>
                <a:close/>
              </a:path>
            </a:pathLst>
          </a:cu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1497668" y="1892377"/>
            <a:ext cx="3470336" cy="537917"/>
          </a:xfrm>
          <a:prstGeom prst="rect">
            <a:avLst/>
          </a:prstGeom>
          <a:noFill/>
          <a:ln cap="sq">
            <a:noFill/>
          </a:ln>
        </p:spPr>
        <p:txBody>
          <a:bodyPr vert="horz" wrap="square" lIns="0" tIns="0" rIns="0" bIns="0" rtlCol="0" anchor="ctr"/>
          <a:lstStyle/>
          <a:p>
            <a:pPr algn="ctr">
              <a:lnSpc>
                <a:spcPct val="130000"/>
              </a:lnSpc>
            </a:pPr>
            <a:r>
              <a:rPr kumimoji="1" lang="en-US" altLang="zh-CN" sz="4400">
                <a:ln w="12700">
                  <a:noFill/>
                </a:ln>
                <a:solidFill>
                  <a:srgbClr val="FFFFFF">
                    <a:alpha val="100000"/>
                  </a:srgbClr>
                </a:solidFill>
                <a:latin typeface="OPPOSans B"/>
                <a:ea typeface="OPPOSans B"/>
                <a:cs typeface="OPPOSans B"/>
              </a:rPr>
              <a:t>01</a:t>
            </a:r>
            <a:endParaRPr kumimoji="1" lang="zh-CN" altLang="en-US"/>
          </a:p>
        </p:txBody>
      </p:sp>
      <p:sp>
        <p:nvSpPr>
          <p:cNvPr id="7" name="标题 1"/>
          <p:cNvSpPr txBox="1"/>
          <p:nvPr/>
        </p:nvSpPr>
        <p:spPr>
          <a:xfrm rot="0" flipH="0" flipV="0">
            <a:off x="966967" y="3788445"/>
            <a:ext cx="4531732" cy="1760621"/>
          </a:xfrm>
          <a:prstGeom prst="rect">
            <a:avLst/>
          </a:prstGeom>
          <a:noFill/>
          <a:ln cap="sq">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观察显卡接口类型，选择主板上的显卡插槽类型，清除相应插槽上的扩充挡板和螺丝。
将显卡对准 PCI- E 插槽并插入，垂直下压即可。
拧紧螺丝将显卡牢牢的固定在机箱上。
连接显示器，将显示器的数据线对准显卡的数据输出接口，将数据线牢牢的固定在显卡上。</a:t>
            </a:r>
            <a:endParaRPr kumimoji="1" lang="zh-CN" altLang="en-US"/>
          </a:p>
        </p:txBody>
      </p:sp>
      <p:sp>
        <p:nvSpPr>
          <p:cNvPr id="8" name="标题 1"/>
          <p:cNvSpPr txBox="1"/>
          <p:nvPr/>
        </p:nvSpPr>
        <p:spPr>
          <a:xfrm rot="0" flipH="0" flipV="0">
            <a:off x="966966" y="2879038"/>
            <a:ext cx="4531731" cy="839166"/>
          </a:xfrm>
          <a:prstGeom prst="rect">
            <a:avLst/>
          </a:prstGeom>
          <a:noFill/>
          <a:ln cap="sq">
            <a:noFill/>
          </a:ln>
        </p:spPr>
        <p:txBody>
          <a:bodyPr vert="horz" wrap="square" lIns="0" tIns="0" rIns="0" bIns="0" rtlCol="0" anchor="ctr"/>
          <a:lstStyle/>
          <a:p>
            <a:pPr algn="ctr">
              <a:lnSpc>
                <a:spcPct val="130000"/>
              </a:lnSpc>
            </a:pPr>
            <a:r>
              <a:rPr kumimoji="1" lang="en-US" altLang="zh-CN" sz="1600">
                <a:ln w="12700">
                  <a:noFill/>
                </a:ln>
                <a:solidFill>
                  <a:srgbClr val="00A4FB">
                    <a:alpha val="100000"/>
                  </a:srgbClr>
                </a:solidFill>
                <a:latin typeface="Source Han Sans CN Bold"/>
                <a:ea typeface="Source Han Sans CN Bold"/>
                <a:cs typeface="Source Han Sans CN Bold"/>
              </a:rPr>
              <a:t>安装步骤</a:t>
            </a:r>
            <a:endParaRPr kumimoji="1" lang="zh-CN" altLang="en-US"/>
          </a:p>
        </p:txBody>
      </p:sp>
      <p:sp>
        <p:nvSpPr>
          <p:cNvPr id="9" name="标题 1"/>
          <p:cNvSpPr txBox="1"/>
          <p:nvPr/>
        </p:nvSpPr>
        <p:spPr>
          <a:xfrm rot="0" flipH="0" flipV="1">
            <a:off x="6428837" y="2385863"/>
            <a:ext cx="5073352" cy="3341167"/>
          </a:xfrm>
          <a:prstGeom prst="round2SameRect">
            <a:avLst>
              <a:gd name="adj1" fmla="val 7218"/>
              <a:gd name="adj2" fmla="val 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1">
            <a:off x="6526539" y="2267947"/>
            <a:ext cx="4877950" cy="3388842"/>
          </a:xfrm>
          <a:prstGeom prst="round2SameRect">
            <a:avLst>
              <a:gd name="adj1" fmla="val 7218"/>
              <a:gd name="adj2" fmla="val 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18900000" flipH="0" flipV="0">
            <a:off x="6938707" y="187197"/>
            <a:ext cx="4053613" cy="3982680"/>
          </a:xfrm>
          <a:custGeom>
            <a:avLst/>
            <a:gdLst>
              <a:gd name="connsiteX0" fmla="*/ 782166 w 5392751"/>
              <a:gd name="connsiteY0" fmla="*/ 50511 h 5392751"/>
              <a:gd name="connsiteX1" fmla="*/ 5342240 w 5392751"/>
              <a:gd name="connsiteY1" fmla="*/ 4610585 h 5392751"/>
              <a:gd name="connsiteX2" fmla="*/ 5342240 w 5392751"/>
              <a:gd name="connsiteY2" fmla="*/ 4854475 h 5392751"/>
              <a:gd name="connsiteX3" fmla="*/ 4854475 w 5392751"/>
              <a:gd name="connsiteY3" fmla="*/ 5342240 h 5392751"/>
              <a:gd name="connsiteX4" fmla="*/ 4610585 w 5392751"/>
              <a:gd name="connsiteY4" fmla="*/ 5342240 h 5392751"/>
              <a:gd name="connsiteX5" fmla="*/ 2517714 w 5392751"/>
              <a:gd name="connsiteY5" fmla="*/ 3249369 h 5392751"/>
              <a:gd name="connsiteX6" fmla="*/ 2227604 w 5392751"/>
              <a:gd name="connsiteY6" fmla="*/ 3249369 h 5392751"/>
              <a:gd name="connsiteX7" fmla="*/ 2143383 w 5392751"/>
              <a:gd name="connsiteY7" fmla="*/ 3165148 h 5392751"/>
              <a:gd name="connsiteX8" fmla="*/ 2143383 w 5392751"/>
              <a:gd name="connsiteY8" fmla="*/ 2875038 h 5392751"/>
              <a:gd name="connsiteX9" fmla="*/ 50511 w 5392751"/>
              <a:gd name="connsiteY9" fmla="*/ 782165 h 5392751"/>
              <a:gd name="connsiteX10" fmla="*/ 50511 w 5392751"/>
              <a:gd name="connsiteY10" fmla="*/ 538276 h 5392751"/>
              <a:gd name="connsiteX11" fmla="*/ 538276 w 5392751"/>
              <a:gd name="connsiteY11" fmla="*/ 50511 h 5392751"/>
              <a:gd name="connsiteX12" fmla="*/ 782166 w 5392751"/>
              <a:gd name="connsiteY12" fmla="*/ 50511 h 5392751"/>
            </a:gdLst>
            <a:rect l="l" t="t" r="r" b="b"/>
            <a:pathLst>
              <a:path w="5392751" h="5392751">
                <a:moveTo>
                  <a:pt x="782166" y="50511"/>
                </a:moveTo>
                <a:lnTo>
                  <a:pt x="5342240" y="4610585"/>
                </a:lnTo>
                <a:cubicBezTo>
                  <a:pt x="5409588" y="4677933"/>
                  <a:pt x="5409588" y="4787126"/>
                  <a:pt x="5342240" y="4854475"/>
                </a:cubicBezTo>
                <a:lnTo>
                  <a:pt x="4854475" y="5342240"/>
                </a:lnTo>
                <a:cubicBezTo>
                  <a:pt x="4787126" y="5409588"/>
                  <a:pt x="4677934" y="5409588"/>
                  <a:pt x="4610585" y="5342240"/>
                </a:cubicBezTo>
                <a:lnTo>
                  <a:pt x="2517714" y="3249369"/>
                </a:lnTo>
                <a:lnTo>
                  <a:pt x="2227604" y="3249369"/>
                </a:lnTo>
                <a:cubicBezTo>
                  <a:pt x="2181090" y="3249369"/>
                  <a:pt x="2143383" y="3211662"/>
                  <a:pt x="2143383" y="3165148"/>
                </a:cubicBezTo>
                <a:lnTo>
                  <a:pt x="2143383" y="2875038"/>
                </a:lnTo>
                <a:lnTo>
                  <a:pt x="50511" y="782165"/>
                </a:lnTo>
                <a:cubicBezTo>
                  <a:pt x="-16837" y="714817"/>
                  <a:pt x="-16838" y="605624"/>
                  <a:pt x="50511" y="538276"/>
                </a:cubicBezTo>
                <a:lnTo>
                  <a:pt x="538276" y="50511"/>
                </a:lnTo>
                <a:cubicBezTo>
                  <a:pt x="605624" y="-16838"/>
                  <a:pt x="714817" y="-16838"/>
                  <a:pt x="782166" y="50511"/>
                </a:cubicBezTo>
                <a:close/>
              </a:path>
            </a:pathLst>
          </a:cu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7230344" y="1892377"/>
            <a:ext cx="3470336" cy="537917"/>
          </a:xfrm>
          <a:prstGeom prst="rect">
            <a:avLst/>
          </a:prstGeom>
          <a:noFill/>
          <a:ln cap="sq">
            <a:noFill/>
          </a:ln>
        </p:spPr>
        <p:txBody>
          <a:bodyPr vert="horz" wrap="square" lIns="0" tIns="0" rIns="0" bIns="0" rtlCol="0" anchor="ctr"/>
          <a:lstStyle/>
          <a:p>
            <a:pPr algn="ctr">
              <a:lnSpc>
                <a:spcPct val="130000"/>
              </a:lnSpc>
            </a:pPr>
            <a:r>
              <a:rPr kumimoji="1" lang="en-US" altLang="zh-CN" sz="4400">
                <a:ln w="12700">
                  <a:noFill/>
                </a:ln>
                <a:solidFill>
                  <a:srgbClr val="FFFFFF">
                    <a:alpha val="100000"/>
                  </a:srgbClr>
                </a:solidFill>
                <a:latin typeface="OPPOSans B"/>
                <a:ea typeface="OPPOSans B"/>
                <a:cs typeface="OPPOSans B"/>
              </a:rPr>
              <a:t>02</a:t>
            </a:r>
            <a:endParaRPr kumimoji="1" lang="zh-CN" altLang="en-US"/>
          </a:p>
        </p:txBody>
      </p:sp>
      <p:sp>
        <p:nvSpPr>
          <p:cNvPr id="13" name="标题 1"/>
          <p:cNvSpPr txBox="1"/>
          <p:nvPr/>
        </p:nvSpPr>
        <p:spPr>
          <a:xfrm rot="0" flipH="0" flipV="0">
            <a:off x="6699643" y="3788445"/>
            <a:ext cx="4531732" cy="1760621"/>
          </a:xfrm>
          <a:prstGeom prst="rect">
            <a:avLst/>
          </a:prstGeom>
          <a:noFill/>
          <a:ln cap="sq">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安装显卡时需注意显卡与插槽的对齐，避免安装错误。
显卡安装完成后，检查是否安装牢固，确保显卡能够正常工作。</a:t>
            </a:r>
            <a:endParaRPr kumimoji="1" lang="zh-CN" altLang="en-US"/>
          </a:p>
        </p:txBody>
      </p:sp>
      <p:sp>
        <p:nvSpPr>
          <p:cNvPr id="14" name="标题 1"/>
          <p:cNvSpPr txBox="1"/>
          <p:nvPr/>
        </p:nvSpPr>
        <p:spPr>
          <a:xfrm rot="0" flipH="0" flipV="0">
            <a:off x="6699642" y="2879038"/>
            <a:ext cx="4531731" cy="839166"/>
          </a:xfrm>
          <a:prstGeom prst="rect">
            <a:avLst/>
          </a:prstGeom>
          <a:noFill/>
          <a:ln cap="sq">
            <a:noFill/>
          </a:ln>
        </p:spPr>
        <p:txBody>
          <a:bodyPr vert="horz" wrap="square" lIns="0" tIns="0" rIns="0" bIns="0" rtlCol="0" anchor="ctr"/>
          <a:lstStyle/>
          <a:p>
            <a:pPr algn="ctr">
              <a:lnSpc>
                <a:spcPct val="130000"/>
              </a:lnSpc>
            </a:pPr>
            <a:r>
              <a:rPr kumimoji="1" lang="en-US" altLang="zh-CN" sz="1600">
                <a:ln w="12700">
                  <a:noFill/>
                </a:ln>
                <a:solidFill>
                  <a:srgbClr val="00A4FB">
                    <a:alpha val="100000"/>
                  </a:srgbClr>
                </a:solidFill>
                <a:latin typeface="Source Han Sans CN Bold"/>
                <a:ea typeface="Source Han Sans CN Bold"/>
                <a:cs typeface="Source Han Sans CN Bold"/>
              </a:rPr>
              <a:t>注意事项</a:t>
            </a:r>
            <a:endParaRPr kumimoji="1" lang="zh-CN" altLang="en-US"/>
          </a:p>
        </p:txBody>
      </p:sp>
      <p:sp>
        <p:nvSpPr>
          <p:cNvPr id="15"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任务实施</a:t>
            </a:r>
            <a:endParaRPr kumimoji="1" lang="zh-CN" altLang="en-US"/>
          </a:p>
        </p:txBody>
      </p:sp>
      <p:sp>
        <p:nvSpPr>
          <p:cNvPr id="17"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 name=""/>
          <p:cNvPicPr>
            <a:picLocks noChangeAspect="1"/>
          </p:cNvPicPr>
          <p:nvPr/>
        </p:nvPicPr>
        <p:blipFill>
          <a:blip r:embed="rId2">
            <a:alphaModFix amt="100000"/>
          </a:blip>
          <a:srcRect l="0" t="0" r="32308" b="3172"/>
          <a:stretch>
            <a:fillRect/>
          </a:stretch>
        </p:blipFill>
        <p:spPr>
          <a:xfrm rot="0" flipH="0" flipV="0">
            <a:off x="6346162" y="1675274"/>
            <a:ext cx="5172739" cy="4146792"/>
          </a:xfrm>
          <a:custGeom>
            <a:avLst/>
            <a:gdLst/>
            <a:rect l="l" t="t" r="r" b="b"/>
            <a:pathLst>
              <a:path w="5172739" h="4146792">
                <a:moveTo>
                  <a:pt x="0" y="0"/>
                </a:moveTo>
                <a:lnTo>
                  <a:pt x="5172739" y="0"/>
                </a:lnTo>
                <a:lnTo>
                  <a:pt x="5172739" y="4146792"/>
                </a:lnTo>
                <a:lnTo>
                  <a:pt x="0" y="4146792"/>
                </a:lnTo>
                <a:close/>
              </a:path>
            </a:pathLst>
          </a:custGeom>
          <a:noFill/>
          <a:ln>
            <a:noFill/>
          </a:ln>
        </p:spPr>
      </p:pic>
      <p:sp>
        <p:nvSpPr>
          <p:cNvPr id="4" name="标题 1"/>
          <p:cNvSpPr txBox="1"/>
          <p:nvPr/>
        </p:nvSpPr>
        <p:spPr>
          <a:xfrm rot="0" flipH="0" flipV="0">
            <a:off x="660400" y="3279364"/>
            <a:ext cx="5440101" cy="2562635"/>
          </a:xfrm>
          <a:prstGeom prst="rect">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661043" y="1664954"/>
            <a:ext cx="5788401" cy="1809766"/>
          </a:xfrm>
          <a:custGeom>
            <a:avLst/>
            <a:gdLst>
              <a:gd name="connsiteX0" fmla="*/ 0 w 5788401"/>
              <a:gd name="connsiteY0" fmla="*/ 0 h 2141316"/>
              <a:gd name="connsiteX1" fmla="*/ 5555205 w 5788401"/>
              <a:gd name="connsiteY1" fmla="*/ 0 h 2141316"/>
              <a:gd name="connsiteX2" fmla="*/ 5555205 w 5788401"/>
              <a:gd name="connsiteY2" fmla="*/ 837462 h 2141316"/>
              <a:gd name="connsiteX3" fmla="*/ 5788401 w 5788401"/>
              <a:gd name="connsiteY3" fmla="*/ 1070658 h 2141316"/>
              <a:gd name="connsiteX4" fmla="*/ 5555205 w 5788401"/>
              <a:gd name="connsiteY4" fmla="*/ 1303854 h 2141316"/>
              <a:gd name="connsiteX5" fmla="*/ 5555205 w 5788401"/>
              <a:gd name="connsiteY5" fmla="*/ 2141316 h 2141316"/>
              <a:gd name="connsiteX6" fmla="*/ 0 w 5788401"/>
              <a:gd name="connsiteY6" fmla="*/ 2141316 h 2141316"/>
            </a:gdLst>
            <a:rect l="l" t="t" r="r" b="b"/>
            <a:pathLst>
              <a:path w="5788401" h="2141316">
                <a:moveTo>
                  <a:pt x="0" y="0"/>
                </a:moveTo>
                <a:lnTo>
                  <a:pt x="5555205" y="0"/>
                </a:lnTo>
                <a:lnTo>
                  <a:pt x="5555205" y="837462"/>
                </a:lnTo>
                <a:lnTo>
                  <a:pt x="5788401" y="1070658"/>
                </a:lnTo>
                <a:lnTo>
                  <a:pt x="5555205" y="1303854"/>
                </a:lnTo>
                <a:lnTo>
                  <a:pt x="5555205" y="2141316"/>
                </a:lnTo>
                <a:lnTo>
                  <a:pt x="0" y="2141316"/>
                </a:lnTo>
                <a:close/>
              </a:path>
            </a:pathLst>
          </a:custGeom>
          <a:gradFill>
            <a:gsLst>
              <a:gs pos="0">
                <a:schemeClr val="accent1"/>
              </a:gs>
              <a:gs pos="100000">
                <a:schemeClr val="accent2"/>
              </a:gs>
            </a:gsLst>
            <a:lin ang="3600000" scaled="0"/>
          </a:gradFill>
          <a:ln w="12700" cap="sq">
            <a:noFill/>
            <a:miter/>
          </a:ln>
          <a:effectLst>
            <a:outerShdw dist="38100" blurRad="50800" dir="5400000" sx="100000" sy="100000" kx="0" ky="0" algn="t" rotWithShape="0">
              <a:schemeClr val="accent1">
                <a:lumMod val="50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868742" y="1737361"/>
            <a:ext cx="5092862" cy="355600"/>
          </a:xfrm>
          <a:prstGeom prst="rect">
            <a:avLst/>
          </a:prstGeom>
          <a:noFill/>
          <a:ln>
            <a:noFill/>
          </a:ln>
        </p:spPr>
        <p:txBody>
          <a:bodyPr vert="horz" wrap="square" lIns="0" tIns="0" rIns="0" bIns="0" rtlCol="0" anchor="b"/>
          <a:lstStyle/>
          <a:p>
            <a:pPr algn="l">
              <a:lnSpc>
                <a:spcPct val="150000"/>
              </a:lnSpc>
            </a:pPr>
            <a:r>
              <a:rPr kumimoji="1" lang="en-US" altLang="zh-CN" sz="1600">
                <a:ln w="12700">
                  <a:noFill/>
                </a:ln>
                <a:solidFill>
                  <a:srgbClr val="FFFFFF">
                    <a:alpha val="100000"/>
                  </a:srgbClr>
                </a:solidFill>
                <a:latin typeface="Source Han Sans CN Bold"/>
                <a:ea typeface="Source Han Sans CN Bold"/>
                <a:cs typeface="Source Han Sans CN Bold"/>
              </a:rPr>
              <a:t>显卡的基本结构</a:t>
            </a:r>
            <a:endParaRPr kumimoji="1" lang="zh-CN" altLang="en-US"/>
          </a:p>
        </p:txBody>
      </p:sp>
      <p:sp>
        <p:nvSpPr>
          <p:cNvPr id="7" name="标题 1"/>
          <p:cNvSpPr txBox="1"/>
          <p:nvPr/>
        </p:nvSpPr>
        <p:spPr>
          <a:xfrm rot="0" flipH="0" flipV="0">
            <a:off x="868742" y="2158937"/>
            <a:ext cx="5092862" cy="1132904"/>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FFFFFF">
                    <a:alpha val="100000"/>
                  </a:srgbClr>
                </a:solidFill>
                <a:latin typeface="Source Han Sans"/>
                <a:ea typeface="Source Han Sans"/>
                <a:cs typeface="Source Han Sans"/>
              </a:rPr>
              <a:t>显卡由 GPU、显存、显卡 BIOS、显卡 PCB 板等组成，GPU 是显卡的核心部件。</a:t>
            </a:r>
            <a:endParaRPr kumimoji="1" lang="zh-CN" altLang="en-US"/>
          </a:p>
        </p:txBody>
      </p:sp>
      <p:sp>
        <p:nvSpPr>
          <p:cNvPr id="8" name="标题 1"/>
          <p:cNvSpPr txBox="1"/>
          <p:nvPr/>
        </p:nvSpPr>
        <p:spPr>
          <a:xfrm rot="0" flipH="0" flipV="0">
            <a:off x="868742" y="3606799"/>
            <a:ext cx="5092862" cy="314317"/>
          </a:xfrm>
          <a:prstGeom prst="rect">
            <a:avLst/>
          </a:prstGeom>
          <a:noFill/>
          <a:ln>
            <a:noFill/>
          </a:ln>
        </p:spPr>
        <p:txBody>
          <a:bodyPr vert="horz" wrap="square" lIns="0" tIns="0" rIns="0" bIns="0" rtlCol="0" anchor="b"/>
          <a:lstStyle/>
          <a:p>
            <a:pPr algn="l">
              <a:lnSpc>
                <a:spcPct val="150000"/>
              </a:lnSpc>
            </a:pPr>
            <a:r>
              <a:rPr kumimoji="1" lang="en-US" altLang="zh-CN" sz="1600">
                <a:ln w="12700">
                  <a:noFill/>
                </a:ln>
                <a:solidFill>
                  <a:srgbClr val="262626">
                    <a:alpha val="100000"/>
                  </a:srgbClr>
                </a:solidFill>
                <a:latin typeface="Source Han Sans CN Bold"/>
                <a:ea typeface="Source Han Sans CN Bold"/>
                <a:cs typeface="Source Han Sans CN Bold"/>
              </a:rPr>
              <a:t>显卡驱动的安装</a:t>
            </a:r>
            <a:endParaRPr kumimoji="1" lang="zh-CN" altLang="en-US"/>
          </a:p>
        </p:txBody>
      </p:sp>
      <p:sp>
        <p:nvSpPr>
          <p:cNvPr id="9" name="标题 1"/>
          <p:cNvSpPr txBox="1"/>
          <p:nvPr/>
        </p:nvSpPr>
        <p:spPr>
          <a:xfrm rot="0" flipH="0" flipV="0">
            <a:off x="868742" y="3967417"/>
            <a:ext cx="5092862" cy="665543"/>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以 Windows 10 操作系统为例，通过设备管理器自动检测并安装显卡驱动程序。</a:t>
            </a:r>
            <a:endParaRPr kumimoji="1" lang="zh-CN" altLang="en-US"/>
          </a:p>
        </p:txBody>
      </p:sp>
      <p:sp>
        <p:nvSpPr>
          <p:cNvPr id="10" name="标题 1"/>
          <p:cNvSpPr txBox="1"/>
          <p:nvPr/>
        </p:nvSpPr>
        <p:spPr>
          <a:xfrm rot="0" flipH="0" flipV="0">
            <a:off x="868742" y="4693919"/>
            <a:ext cx="5092862" cy="314317"/>
          </a:xfrm>
          <a:prstGeom prst="rect">
            <a:avLst/>
          </a:prstGeom>
          <a:noFill/>
          <a:ln>
            <a:noFill/>
          </a:ln>
        </p:spPr>
        <p:txBody>
          <a:bodyPr vert="horz" wrap="square" lIns="0" tIns="0" rIns="0" bIns="0" rtlCol="0" anchor="b"/>
          <a:lstStyle/>
          <a:p>
            <a:pPr algn="l">
              <a:lnSpc>
                <a:spcPct val="150000"/>
              </a:lnSpc>
            </a:pPr>
            <a:r>
              <a:rPr kumimoji="1" lang="en-US" altLang="zh-CN" sz="1600">
                <a:ln w="12700">
                  <a:noFill/>
                </a:ln>
                <a:solidFill>
                  <a:srgbClr val="262626">
                    <a:alpha val="100000"/>
                  </a:srgbClr>
                </a:solidFill>
                <a:latin typeface="Source Han Sans CN Bold"/>
                <a:ea typeface="Source Han Sans CN Bold"/>
                <a:cs typeface="Source Han Sans CN Bold"/>
              </a:rPr>
              <a:t>显卡的性能测试</a:t>
            </a:r>
            <a:endParaRPr kumimoji="1" lang="zh-CN" altLang="en-US"/>
          </a:p>
        </p:txBody>
      </p:sp>
      <p:sp>
        <p:nvSpPr>
          <p:cNvPr id="11" name="标题 1"/>
          <p:cNvSpPr txBox="1"/>
          <p:nvPr/>
        </p:nvSpPr>
        <p:spPr>
          <a:xfrm rot="0" flipH="0" flipV="0">
            <a:off x="868742" y="5054537"/>
            <a:ext cx="5092862" cy="665543"/>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采用专用测试软件和游戏软件进行测试，评估显卡的图形处理能力。</a:t>
            </a:r>
            <a:endParaRPr kumimoji="1" lang="zh-CN" altLang="en-US"/>
          </a:p>
        </p:txBody>
      </p:sp>
      <p:sp>
        <p:nvSpPr>
          <p:cNvPr id="12"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理论知识</a:t>
            </a:r>
            <a:endParaRPr kumimoji="1" lang="zh-CN" altLang="en-US"/>
          </a:p>
        </p:txBody>
      </p:sp>
      <p:sp>
        <p:nvSpPr>
          <p:cNvPr id="14"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安装声卡和音箱</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06</a:t>
            </a:r>
            <a:endParaRPr kumimoji="1" lang="zh-CN" altLang="en-US"/>
          </a:p>
        </p:txBody>
      </p:sp>
    </p:spTree>
  </p:cSld>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27000" y="2080178"/>
            <a:ext cx="8698672" cy="3379717"/>
          </a:xfrm>
          <a:prstGeom prst="rect">
            <a:avLst/>
          </a:prstGeom>
          <a:solidFill>
            <a:schemeClr val="bg1"/>
          </a:solidFill>
          <a:ln w="254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8766852" y="-862012"/>
            <a:ext cx="4086225" cy="4086225"/>
          </a:xfrm>
          <a:prstGeom prst="diamond">
            <a:avLst/>
          </a:prstGeom>
          <a:solidFill>
            <a:schemeClr val="accent1"/>
          </a:solidFill>
          <a:ln w="12700" cap="sq">
            <a:noFill/>
            <a:miter/>
          </a:ln>
          <a:effectLst>
            <a:outerShdw dist="0" blurRad="190500" dir="0" sx="101000" sy="101000" kx="0" ky="0" algn="ctr"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8766852" y="3633788"/>
            <a:ext cx="4086225" cy="4086225"/>
          </a:xfrm>
          <a:prstGeom prst="diamond">
            <a:avLst/>
          </a:prstGeom>
          <a:solidFill>
            <a:schemeClr val="accent1"/>
          </a:solidFill>
          <a:ln w="12700" cap="sq">
            <a:noFill/>
            <a:miter/>
          </a:ln>
          <a:effectLst>
            <a:outerShdw dist="0" blurRad="190500" dir="0" sx="101000" sy="101000" kx="0" ky="0" algn="ctr"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6541812" y="1385888"/>
            <a:ext cx="4086225" cy="4086225"/>
          </a:xfrm>
          <a:prstGeom prst="diamond">
            <a:avLst/>
          </a:prstGeom>
          <a:solidFill>
            <a:schemeClr val="accent1"/>
          </a:solidFill>
          <a:ln w="12700" cap="sq">
            <a:noFill/>
            <a:miter/>
          </a:ln>
          <a:effectLst>
            <a:outerShdw dist="0" blurRad="190500" dir="0" sx="101000" sy="101000" kx="0" ky="0" algn="ctr"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10255029" y="644068"/>
            <a:ext cx="1109870" cy="1074063"/>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alpha val="5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8029989" y="2925887"/>
            <a:ext cx="1109870" cy="1006226"/>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alpha val="5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10255029" y="5121965"/>
            <a:ext cx="1109870" cy="1109870"/>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alpha val="5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660399" y="2247900"/>
            <a:ext cx="5686233" cy="3116579"/>
          </a:xfrm>
          <a:prstGeom prst="rect">
            <a:avLst/>
          </a:prstGeom>
          <a:noFill/>
          <a:ln w="12700" cap="sq">
            <a:noFill/>
            <a:miter/>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考察对声卡和音箱的安装技巧的掌握，了解声卡对音频处理的重要性。</a:t>
            </a:r>
            <a:endParaRPr kumimoji="1" lang="zh-CN" altLang="en-US"/>
          </a:p>
        </p:txBody>
      </p:sp>
      <p:sp>
        <p:nvSpPr>
          <p:cNvPr id="11"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任务描述</a:t>
            </a:r>
            <a:endParaRPr kumimoji="1" lang="zh-CN" altLang="en-US"/>
          </a:p>
        </p:txBody>
      </p:sp>
      <p:sp>
        <p:nvSpPr>
          <p:cNvPr id="13"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594114" y="1439051"/>
            <a:ext cx="8991071" cy="2000238"/>
          </a:xfrm>
          <a:prstGeom prst="round2DiagRect">
            <a:avLst/>
          </a:prstGeom>
          <a:solidFill>
            <a:schemeClr val="bg1"/>
          </a:solid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2081264" y="1997769"/>
            <a:ext cx="8292565" cy="738361"/>
          </a:xfrm>
          <a:prstGeom prst="rect">
            <a:avLst/>
          </a:prstGeom>
          <a:noFill/>
          <a:ln>
            <a:noFill/>
          </a:ln>
        </p:spPr>
        <p:txBody>
          <a:bodyPr vert="horz" wrap="square" lIns="0" tIns="0" rIns="0" bIns="0" rtlCol="0" anchor="t"/>
          <a:lstStyle/>
          <a:p>
            <a:pPr algn="l">
              <a:lnSpc>
                <a:spcPct val="150000"/>
              </a:lnSpc>
            </a:pPr>
            <a:r>
              <a:rPr kumimoji="1" lang="en-US" altLang="zh-CN" sz="1018">
                <a:ln w="12700">
                  <a:noFill/>
                </a:ln>
                <a:solidFill>
                  <a:srgbClr val="262626">
                    <a:alpha val="100000"/>
                  </a:srgbClr>
                </a:solidFill>
                <a:latin typeface="Source Han Sans"/>
                <a:ea typeface="Source Han Sans"/>
                <a:cs typeface="Source Han Sans"/>
              </a:rPr>
              <a:t>观察声卡接口类型，选择主板上的声卡插槽类型，清除相应插槽上的扩充挡板和螺丝。
将声卡对准 PCI 插槽并插入，拧紧螺丝将声卡牢牢的固定在机箱上。
连接音箱，将音响的数据线对准声卡的数据输出接口，插牢。</a:t>
            </a:r>
            <a:endParaRPr kumimoji="1" lang="zh-CN" altLang="en-US"/>
          </a:p>
        </p:txBody>
      </p:sp>
      <p:sp>
        <p:nvSpPr>
          <p:cNvPr id="5" name="标题 1"/>
          <p:cNvSpPr txBox="1"/>
          <p:nvPr/>
        </p:nvSpPr>
        <p:spPr>
          <a:xfrm rot="0" flipH="0" flipV="0">
            <a:off x="9261563" y="2591532"/>
            <a:ext cx="1157986" cy="738361"/>
          </a:xfrm>
          <a:prstGeom prst="rect">
            <a:avLst/>
          </a:prstGeom>
          <a:noFill/>
          <a:ln>
            <a:noFill/>
          </a:ln>
        </p:spPr>
        <p:txBody>
          <a:bodyPr vert="horz" wrap="square" lIns="0" tIns="0" rIns="0" bIns="0" rtlCol="0" anchor="t"/>
          <a:lstStyle/>
          <a:p>
            <a:pPr algn="r">
              <a:lnSpc>
                <a:spcPct val="100000"/>
              </a:lnSpc>
            </a:pPr>
            <a:r>
              <a:rPr kumimoji="1" lang="en-US" altLang="zh-CN" sz="5400">
                <a:ln w="12700">
                  <a:solidFill>
                    <a:srgbClr val="7FC5FF">
                      <a:alpha val="100000"/>
                    </a:srgbClr>
                  </a:solidFill>
                </a:ln>
                <a:solidFill>
                  <a:srgbClr val="FFFFFF">
                    <a:alpha val="100000"/>
                  </a:srgbClr>
                </a:solidFill>
                <a:latin typeface="OPPOSans B"/>
                <a:ea typeface="OPPOSans B"/>
                <a:cs typeface="OPPOSans B"/>
              </a:rPr>
              <a:t>01</a:t>
            </a:r>
            <a:endParaRPr kumimoji="1" lang="zh-CN" altLang="en-US"/>
          </a:p>
        </p:txBody>
      </p:sp>
      <p:sp>
        <p:nvSpPr>
          <p:cNvPr id="6" name="标题 1"/>
          <p:cNvSpPr txBox="1"/>
          <p:nvPr/>
        </p:nvSpPr>
        <p:spPr>
          <a:xfrm rot="0" flipH="0" flipV="0">
            <a:off x="1878238" y="1584809"/>
            <a:ext cx="45719" cy="409740"/>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2081264" y="1569021"/>
            <a:ext cx="8294636" cy="377527"/>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安装步骤</a:t>
            </a:r>
            <a:endParaRPr kumimoji="1" lang="zh-CN" altLang="en-US"/>
          </a:p>
        </p:txBody>
      </p:sp>
      <p:sp>
        <p:nvSpPr>
          <p:cNvPr id="8" name="标题 1"/>
          <p:cNvSpPr txBox="1"/>
          <p:nvPr/>
        </p:nvSpPr>
        <p:spPr>
          <a:xfrm rot="0" flipH="0" flipV="0">
            <a:off x="1594114" y="3825111"/>
            <a:ext cx="8991071" cy="2000238"/>
          </a:xfrm>
          <a:prstGeom prst="round2DiagRect">
            <a:avLst/>
          </a:prstGeom>
          <a:solidFill>
            <a:schemeClr val="bg1"/>
          </a:solid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2081264" y="4460029"/>
            <a:ext cx="8292565" cy="738361"/>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安装声卡时需注意声卡与插槽的对齐，避免安装错误。
声卡安装完成后，检查是否安装牢固，确保声卡能够正常工作。</a:t>
            </a:r>
            <a:endParaRPr kumimoji="1" lang="zh-CN" altLang="en-US"/>
          </a:p>
        </p:txBody>
      </p:sp>
      <p:sp>
        <p:nvSpPr>
          <p:cNvPr id="10" name="标题 1"/>
          <p:cNvSpPr txBox="1"/>
          <p:nvPr/>
        </p:nvSpPr>
        <p:spPr>
          <a:xfrm rot="0" flipH="0" flipV="0">
            <a:off x="9261563" y="4977592"/>
            <a:ext cx="1157986" cy="738361"/>
          </a:xfrm>
          <a:prstGeom prst="rect">
            <a:avLst/>
          </a:prstGeom>
          <a:noFill/>
          <a:ln>
            <a:noFill/>
          </a:ln>
        </p:spPr>
        <p:txBody>
          <a:bodyPr vert="horz" wrap="square" lIns="0" tIns="0" rIns="0" bIns="0" rtlCol="0" anchor="t"/>
          <a:lstStyle/>
          <a:p>
            <a:pPr algn="r">
              <a:lnSpc>
                <a:spcPct val="100000"/>
              </a:lnSpc>
            </a:pPr>
            <a:r>
              <a:rPr kumimoji="1" lang="en-US" altLang="zh-CN" sz="5400">
                <a:ln w="12700">
                  <a:solidFill>
                    <a:srgbClr val="7FC5FF">
                      <a:alpha val="100000"/>
                    </a:srgbClr>
                  </a:solidFill>
                </a:ln>
                <a:solidFill>
                  <a:srgbClr val="FFFFFF">
                    <a:alpha val="100000"/>
                  </a:srgbClr>
                </a:solidFill>
                <a:latin typeface="OPPOSans B"/>
                <a:ea typeface="OPPOSans B"/>
                <a:cs typeface="OPPOSans B"/>
              </a:rPr>
              <a:t>02</a:t>
            </a:r>
            <a:endParaRPr kumimoji="1" lang="zh-CN" altLang="en-US"/>
          </a:p>
        </p:txBody>
      </p:sp>
      <p:sp>
        <p:nvSpPr>
          <p:cNvPr id="11" name="标题 1"/>
          <p:cNvSpPr txBox="1"/>
          <p:nvPr/>
        </p:nvSpPr>
        <p:spPr>
          <a:xfrm rot="0" flipH="0" flipV="0">
            <a:off x="1878238" y="3970869"/>
            <a:ext cx="45719" cy="409740"/>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2081264" y="3955081"/>
            <a:ext cx="8294636" cy="377527"/>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注意事项</a:t>
            </a:r>
            <a:endParaRPr kumimoji="1" lang="zh-CN" altLang="en-US"/>
          </a:p>
        </p:txBody>
      </p:sp>
      <p:sp>
        <p:nvSpPr>
          <p:cNvPr id="13"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任务实施</a:t>
            </a:r>
            <a:endParaRPr kumimoji="1" lang="zh-CN" altLang="en-US"/>
          </a:p>
        </p:txBody>
      </p:sp>
      <p:sp>
        <p:nvSpPr>
          <p:cNvPr id="15"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4393843" y="1595520"/>
            <a:ext cx="1970022" cy="1887749"/>
          </a:xfrm>
          <a:prstGeom prst="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1" flipV="0">
            <a:off x="4346451" y="1543621"/>
            <a:ext cx="3487144" cy="4177157"/>
          </a:xfrm>
          <a:prstGeom prst="snip1Rect">
            <a:avLst>
              <a:gd name="adj" fmla="val 30734"/>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706746" y="1595520"/>
            <a:ext cx="1970022" cy="1887749"/>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1" flipV="0">
            <a:off x="661148" y="1543621"/>
            <a:ext cx="3487144" cy="4177157"/>
          </a:xfrm>
          <a:prstGeom prst="snip1Rect">
            <a:avLst>
              <a:gd name="adj" fmla="val 30734"/>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829256" y="2744582"/>
            <a:ext cx="3162562" cy="2503481"/>
          </a:xfrm>
          <a:prstGeom prst="rect">
            <a:avLst/>
          </a:prstGeom>
          <a:noFill/>
          <a:ln cap="sq">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声卡实现声波／数字信号相互转换，将声音信号转换为数字信号进行处理。</a:t>
            </a:r>
            <a:endParaRPr kumimoji="1" lang="zh-CN" altLang="en-US"/>
          </a:p>
        </p:txBody>
      </p:sp>
      <p:sp>
        <p:nvSpPr>
          <p:cNvPr id="8" name="标题 1"/>
          <p:cNvSpPr txBox="1"/>
          <p:nvPr/>
        </p:nvSpPr>
        <p:spPr>
          <a:xfrm rot="0" flipH="0" flipV="0">
            <a:off x="1493611" y="1757760"/>
            <a:ext cx="2498206" cy="683494"/>
          </a:xfrm>
          <a:prstGeom prst="rect">
            <a:avLst/>
          </a:prstGeom>
          <a:noFill/>
          <a:ln cap="sq">
            <a:noFill/>
          </a:ln>
        </p:spPr>
        <p:txBody>
          <a:bodyPr vert="horz" wrap="square" lIns="0" tIns="0" rIns="0" bIns="0" rtlCol="0" anchor="b"/>
          <a:lstStyle/>
          <a:p>
            <a:pPr algn="r">
              <a:lnSpc>
                <a:spcPct val="130000"/>
              </a:lnSpc>
            </a:pPr>
            <a:r>
              <a:rPr kumimoji="1" lang="en-US" altLang="zh-CN" sz="1600">
                <a:ln w="12700">
                  <a:noFill/>
                </a:ln>
                <a:solidFill>
                  <a:srgbClr val="00A4FB">
                    <a:alpha val="100000"/>
                  </a:srgbClr>
                </a:solidFill>
                <a:latin typeface="Source Han Sans CN Bold"/>
                <a:ea typeface="Source Han Sans CN Bold"/>
                <a:cs typeface="Source Han Sans CN Bold"/>
              </a:rPr>
              <a:t>声卡的工作原理</a:t>
            </a:r>
            <a:endParaRPr kumimoji="1" lang="zh-CN" altLang="en-US"/>
          </a:p>
        </p:txBody>
      </p:sp>
      <p:sp>
        <p:nvSpPr>
          <p:cNvPr id="9" name="标题 1"/>
          <p:cNvSpPr txBox="1"/>
          <p:nvPr/>
        </p:nvSpPr>
        <p:spPr>
          <a:xfrm rot="0" flipH="0" flipV="0">
            <a:off x="904907" y="1771649"/>
            <a:ext cx="285937" cy="241593"/>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cxnSp>
        <p:nvCxnSpPr>
          <p:cNvPr id="10" name="标题 1"/>
          <p:cNvCxnSpPr/>
          <p:nvPr/>
        </p:nvCxnSpPr>
        <p:spPr>
          <a:xfrm rot="0" flipH="1" flipV="0">
            <a:off x="1248192" y="2545237"/>
            <a:ext cx="2743628" cy="0"/>
          </a:xfrm>
          <a:prstGeom prst="line">
            <a:avLst/>
          </a:prstGeom>
          <a:noFill/>
          <a:ln w="12700" cap="sq">
            <a:solidFill>
              <a:schemeClr val="accent1"/>
            </a:solidFill>
            <a:miter/>
          </a:ln>
        </p:spPr>
      </p:cxnSp>
      <p:sp>
        <p:nvSpPr>
          <p:cNvPr id="11" name="标题 1"/>
          <p:cNvSpPr txBox="1"/>
          <p:nvPr/>
        </p:nvSpPr>
        <p:spPr>
          <a:xfrm rot="0" flipH="0" flipV="0">
            <a:off x="1248192" y="2530161"/>
            <a:ext cx="594624" cy="30152"/>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4516353" y="2744582"/>
            <a:ext cx="3162562" cy="2503481"/>
          </a:xfrm>
          <a:prstGeom prst="rect">
            <a:avLst/>
          </a:prstGeom>
          <a:noFill/>
          <a:ln cap="sq">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声卡分为板卡式、集成式和外置式三种接口类型，板卡式声卡性能较强。</a:t>
            </a:r>
            <a:endParaRPr kumimoji="1" lang="zh-CN" altLang="en-US"/>
          </a:p>
        </p:txBody>
      </p:sp>
      <p:sp>
        <p:nvSpPr>
          <p:cNvPr id="13" name="标题 1"/>
          <p:cNvSpPr txBox="1"/>
          <p:nvPr/>
        </p:nvSpPr>
        <p:spPr>
          <a:xfrm rot="0" flipH="0" flipV="0">
            <a:off x="5180708" y="1757760"/>
            <a:ext cx="2498206" cy="683494"/>
          </a:xfrm>
          <a:prstGeom prst="rect">
            <a:avLst/>
          </a:prstGeom>
          <a:noFill/>
          <a:ln cap="sq">
            <a:noFill/>
          </a:ln>
        </p:spPr>
        <p:txBody>
          <a:bodyPr vert="horz" wrap="square" lIns="0" tIns="0" rIns="0" bIns="0" rtlCol="0" anchor="b"/>
          <a:lstStyle/>
          <a:p>
            <a:pPr algn="r">
              <a:lnSpc>
                <a:spcPct val="130000"/>
              </a:lnSpc>
            </a:pPr>
            <a:r>
              <a:rPr kumimoji="1" lang="en-US" altLang="zh-CN" sz="1600">
                <a:ln w="12700">
                  <a:noFill/>
                </a:ln>
                <a:solidFill>
                  <a:srgbClr val="01A8EB">
                    <a:alpha val="100000"/>
                  </a:srgbClr>
                </a:solidFill>
                <a:latin typeface="Source Han Sans CN Bold"/>
                <a:ea typeface="Source Han Sans CN Bold"/>
                <a:cs typeface="Source Han Sans CN Bold"/>
              </a:rPr>
              <a:t>声卡的类型</a:t>
            </a:r>
            <a:endParaRPr kumimoji="1" lang="zh-CN" altLang="en-US"/>
          </a:p>
        </p:txBody>
      </p:sp>
      <p:sp>
        <p:nvSpPr>
          <p:cNvPr id="14" name="标题 1"/>
          <p:cNvSpPr txBox="1"/>
          <p:nvPr/>
        </p:nvSpPr>
        <p:spPr>
          <a:xfrm rot="0" flipH="0" flipV="0">
            <a:off x="4592003" y="1757760"/>
            <a:ext cx="285937" cy="269374"/>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cxnSp>
        <p:nvCxnSpPr>
          <p:cNvPr id="15" name="标题 1"/>
          <p:cNvCxnSpPr/>
          <p:nvPr/>
        </p:nvCxnSpPr>
        <p:spPr>
          <a:xfrm rot="0" flipH="1" flipV="0">
            <a:off x="4935287" y="2545237"/>
            <a:ext cx="2743628" cy="0"/>
          </a:xfrm>
          <a:prstGeom prst="line">
            <a:avLst/>
          </a:prstGeom>
          <a:noFill/>
          <a:ln w="12700" cap="sq">
            <a:solidFill>
              <a:schemeClr val="accent2"/>
            </a:solidFill>
            <a:miter/>
          </a:ln>
        </p:spPr>
      </p:cxnSp>
      <p:sp>
        <p:nvSpPr>
          <p:cNvPr id="16" name="标题 1"/>
          <p:cNvSpPr txBox="1"/>
          <p:nvPr/>
        </p:nvSpPr>
        <p:spPr>
          <a:xfrm rot="0" flipH="0" flipV="0">
            <a:off x="4935287" y="2530161"/>
            <a:ext cx="594624" cy="30152"/>
          </a:xfrm>
          <a:prstGeom prst="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0" flipH="0" flipV="0">
            <a:off x="8077354" y="1595520"/>
            <a:ext cx="1970022" cy="1887749"/>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0" flipH="1" flipV="0">
            <a:off x="8031756" y="1543621"/>
            <a:ext cx="3487144" cy="4177157"/>
          </a:xfrm>
          <a:prstGeom prst="snip1Rect">
            <a:avLst>
              <a:gd name="adj" fmla="val 30734"/>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rot="0" flipH="0" flipV="0">
            <a:off x="8199864" y="2744582"/>
            <a:ext cx="3162562" cy="2503481"/>
          </a:xfrm>
          <a:prstGeom prst="rect">
            <a:avLst/>
          </a:prstGeom>
          <a:noFill/>
          <a:ln cap="sq">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声卡接口包括线性输入接口、线性输出端口等，用于连接音频设备。</a:t>
            </a:r>
            <a:endParaRPr kumimoji="1" lang="zh-CN" altLang="en-US"/>
          </a:p>
        </p:txBody>
      </p:sp>
      <p:sp>
        <p:nvSpPr>
          <p:cNvPr id="20" name="标题 1"/>
          <p:cNvSpPr txBox="1"/>
          <p:nvPr/>
        </p:nvSpPr>
        <p:spPr>
          <a:xfrm rot="0" flipH="0" flipV="0">
            <a:off x="8864219" y="1757760"/>
            <a:ext cx="2498206" cy="683494"/>
          </a:xfrm>
          <a:prstGeom prst="rect">
            <a:avLst/>
          </a:prstGeom>
          <a:noFill/>
          <a:ln cap="sq">
            <a:noFill/>
          </a:ln>
        </p:spPr>
        <p:txBody>
          <a:bodyPr vert="horz" wrap="square" lIns="0" tIns="0" rIns="0" bIns="0" rtlCol="0" anchor="b"/>
          <a:lstStyle/>
          <a:p>
            <a:pPr algn="r">
              <a:lnSpc>
                <a:spcPct val="130000"/>
              </a:lnSpc>
            </a:pPr>
            <a:r>
              <a:rPr kumimoji="1" lang="en-US" altLang="zh-CN" sz="1600">
                <a:ln w="12700">
                  <a:noFill/>
                </a:ln>
                <a:solidFill>
                  <a:srgbClr val="00A4FB">
                    <a:alpha val="100000"/>
                  </a:srgbClr>
                </a:solidFill>
                <a:latin typeface="Source Han Sans CN Bold"/>
                <a:ea typeface="Source Han Sans CN Bold"/>
                <a:cs typeface="Source Han Sans CN Bold"/>
              </a:rPr>
              <a:t>声卡接口</a:t>
            </a:r>
            <a:endParaRPr kumimoji="1" lang="zh-CN" altLang="en-US"/>
          </a:p>
        </p:txBody>
      </p:sp>
      <p:sp>
        <p:nvSpPr>
          <p:cNvPr id="21" name="标题 1"/>
          <p:cNvSpPr txBox="1"/>
          <p:nvPr/>
        </p:nvSpPr>
        <p:spPr>
          <a:xfrm rot="0" flipH="0" flipV="0">
            <a:off x="8275514" y="1764013"/>
            <a:ext cx="285937" cy="25686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cxnSp>
        <p:nvCxnSpPr>
          <p:cNvPr id="22" name="标题 1"/>
          <p:cNvCxnSpPr/>
          <p:nvPr/>
        </p:nvCxnSpPr>
        <p:spPr>
          <a:xfrm rot="0" flipH="1" flipV="0">
            <a:off x="8618798" y="2545237"/>
            <a:ext cx="2743628" cy="0"/>
          </a:xfrm>
          <a:prstGeom prst="line">
            <a:avLst/>
          </a:prstGeom>
          <a:noFill/>
          <a:ln w="12700" cap="sq">
            <a:solidFill>
              <a:schemeClr val="accent1"/>
            </a:solidFill>
            <a:miter/>
          </a:ln>
        </p:spPr>
      </p:cxnSp>
      <p:sp>
        <p:nvSpPr>
          <p:cNvPr id="23" name="标题 1"/>
          <p:cNvSpPr txBox="1"/>
          <p:nvPr/>
        </p:nvSpPr>
        <p:spPr>
          <a:xfrm rot="0" flipH="0" flipV="0">
            <a:off x="8618798" y="2530161"/>
            <a:ext cx="594624" cy="30152"/>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理论知识</a:t>
            </a:r>
            <a:endParaRPr kumimoji="1" lang="zh-CN" altLang="en-US"/>
          </a:p>
        </p:txBody>
      </p:sp>
      <p:sp>
        <p:nvSpPr>
          <p:cNvPr id="26"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安装网卡</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07</a:t>
            </a:r>
            <a:endParaRPr kumimoji="1" lang="zh-CN" altLang="en-US"/>
          </a:p>
        </p:txBody>
      </p:sp>
    </p:spTree>
  </p:cSld>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549616" y="2039839"/>
            <a:ext cx="9080066" cy="3484661"/>
          </a:xfrm>
          <a:prstGeom prst="roundRect">
            <a:avLst>
              <a:gd name="adj" fmla="val 2808"/>
            </a:avLst>
          </a:prstGeom>
          <a:solidFill>
            <a:schemeClr val="accent1">
              <a:lumMod val="20000"/>
              <a:lumOff val="8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1549616" y="1986499"/>
            <a:ext cx="9080066" cy="3484661"/>
          </a:xfrm>
          <a:prstGeom prst="roundRect">
            <a:avLst>
              <a:gd name="adj" fmla="val 2808"/>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1847527" y="2324102"/>
            <a:ext cx="8484246" cy="2880359"/>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考察对网卡安装技巧的掌握，了解网卡在网络连接中的重要性。</a:t>
            </a:r>
            <a:endParaRPr kumimoji="1" lang="zh-CN" altLang="en-US"/>
          </a:p>
        </p:txBody>
      </p:sp>
      <p:sp>
        <p:nvSpPr>
          <p:cNvPr id="6" name="标题 1"/>
          <p:cNvSpPr txBox="1"/>
          <p:nvPr/>
        </p:nvSpPr>
        <p:spPr>
          <a:xfrm rot="0" flipH="0" flipV="0">
            <a:off x="1447324" y="1701800"/>
            <a:ext cx="9284652" cy="485029"/>
          </a:xfrm>
          <a:prstGeom prst="plaque">
            <a:avLst/>
          </a:prstGeom>
          <a:gradFill>
            <a:gsLst>
              <a:gs pos="0">
                <a:schemeClr val="accent1"/>
              </a:gs>
              <a:gs pos="100000">
                <a:schemeClr val="accent1">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1856293" y="1799701"/>
            <a:ext cx="8466712" cy="289229"/>
          </a:xfrm>
          <a:prstGeom prst="rect">
            <a:avLst/>
          </a:prstGeom>
          <a:noFill/>
          <a:ln>
            <a:noFill/>
          </a:ln>
        </p:spPr>
        <p:txBody>
          <a:bodyPr vert="horz" wrap="square" lIns="0" tIns="0" rIns="0" bIns="0" rtlCol="0" anchor="ctr"/>
          <a:lstStyle/>
          <a:p>
            <a:pPr algn="ctr">
              <a:lnSpc>
                <a:spcPct val="110000"/>
              </a:lnSpc>
            </a:pPr>
            <a:r>
              <a:rPr kumimoji="1" lang="en-US" altLang="zh-CN" sz="1800">
                <a:ln w="12700">
                  <a:noFill/>
                </a:ln>
                <a:solidFill>
                  <a:srgbClr val="FFFFFF">
                    <a:alpha val="100000"/>
                  </a:srgbClr>
                </a:solidFill>
                <a:latin typeface="Source Han Sans"/>
                <a:ea typeface="Source Han Sans"/>
                <a:cs typeface="Source Han Sans"/>
              </a:rPr>
              <a:t>01</a:t>
            </a:r>
            <a:endParaRPr kumimoji="1" lang="zh-CN" altLang="en-US"/>
          </a:p>
        </p:txBody>
      </p:sp>
      <p:sp>
        <p:nvSpPr>
          <p:cNvPr id="8"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任务描述</a:t>
            </a:r>
            <a:endParaRPr kumimoji="1" lang="zh-CN" altLang="en-US"/>
          </a:p>
        </p:txBody>
      </p:sp>
      <p:sp>
        <p:nvSpPr>
          <p:cNvPr id="10"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1" flipV="1">
            <a:off x="6269922" y="1992630"/>
            <a:ext cx="1272540" cy="1272540"/>
          </a:xfrm>
          <a:prstGeom prst="roundRect">
            <a:avLst/>
          </a:prstGeom>
          <a:gradFill>
            <a:gsLst>
              <a:gs pos="0">
                <a:schemeClr val="accent1">
                  <a:lumMod val="60000"/>
                  <a:lumOff val="40000"/>
                </a:schemeClr>
              </a:gs>
              <a:gs pos="100000">
                <a:schemeClr val="accent1"/>
              </a:gs>
            </a:gsLst>
            <a:lin ang="13500000" scaled="0"/>
          </a:gradFill>
          <a:ln w="12700" cap="sq">
            <a:noFill/>
            <a:miter/>
          </a:ln>
          <a:effectLst>
            <a:outerShdw dist="203200" blurRad="444500" dir="2700000" sx="100000" sy="100000" kx="0" ky="0" algn="tl" rotWithShape="0">
              <a:schemeClr val="accent1">
                <a:lumMod val="75000"/>
                <a:alpha val="15000"/>
              </a:schemeClr>
            </a:outerShdw>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rot="0" flipH="0" flipV="1">
            <a:off x="4649538" y="1992630"/>
            <a:ext cx="1272540" cy="1272540"/>
          </a:xfrm>
          <a:prstGeom prst="roundRect">
            <a:avLst/>
          </a:prstGeom>
          <a:gradFill>
            <a:gsLst>
              <a:gs pos="0">
                <a:schemeClr val="accent1">
                  <a:lumMod val="60000"/>
                  <a:lumOff val="40000"/>
                </a:schemeClr>
              </a:gs>
              <a:gs pos="100000">
                <a:schemeClr val="accent1"/>
              </a:gs>
            </a:gsLst>
            <a:lin ang="13500000" scaled="0"/>
          </a:gradFill>
          <a:ln w="12700" cap="sq">
            <a:noFill/>
            <a:miter/>
          </a:ln>
          <a:effectLst>
            <a:outerShdw dist="203200" blurRad="444500" dir="2700000" sx="100000" sy="100000" kx="0" ky="0" algn="tl" rotWithShape="0">
              <a:schemeClr val="accent1">
                <a:lumMod val="75000"/>
                <a:alpha val="15000"/>
              </a:schemeClr>
            </a:outerShdw>
          </a:effectLst>
        </p:spPr>
        <p:txBody>
          <a:bodyPr vert="horz" wrap="square" lIns="91440" tIns="45720" rIns="91440" bIns="45720" rtlCol="0" anchor="ctr"/>
          <a:lstStyle/>
          <a:p>
            <a:pPr algn="ctr">
              <a:lnSpc>
                <a:spcPct val="100000"/>
              </a:lnSpc>
            </a:pPr>
            <a:endParaRPr kumimoji="1" lang="zh-CN" altLang="en-US"/>
          </a:p>
        </p:txBody>
      </p:sp>
      <p:sp>
        <p:nvSpPr>
          <p:cNvPr id="5" name="标题 1"/>
          <p:cNvSpPr txBox="1"/>
          <p:nvPr/>
        </p:nvSpPr>
        <p:spPr>
          <a:xfrm rot="0" flipH="0" flipV="0">
            <a:off x="862762" y="1723741"/>
            <a:ext cx="3239998" cy="276999"/>
          </a:xfrm>
          <a:prstGeom prst="rect">
            <a:avLst/>
          </a:prstGeom>
          <a:noFill/>
          <a:ln>
            <a:noFill/>
          </a:ln>
        </p:spPr>
        <p:txBody>
          <a:bodyPr vert="horz" wrap="square" lIns="0" tIns="0" rIns="0" bIns="0" rtlCol="0" anchor="t"/>
          <a:lstStyle/>
          <a:p>
            <a:pPr algn="l">
              <a:lnSpc>
                <a:spcPct val="100000"/>
              </a:lnSpc>
            </a:pPr>
            <a:r>
              <a:rPr kumimoji="1" lang="en-US" altLang="zh-CN" sz="1600">
                <a:ln w="12700">
                  <a:noFill/>
                </a:ln>
                <a:solidFill>
                  <a:srgbClr val="00A4FB">
                    <a:alpha val="100000"/>
                  </a:srgbClr>
                </a:solidFill>
                <a:latin typeface="Source Han Sans CN Bold"/>
                <a:ea typeface="Source Han Sans CN Bold"/>
                <a:cs typeface="Source Han Sans CN Bold"/>
              </a:rPr>
              <a:t>安装步骤</a:t>
            </a:r>
            <a:endParaRPr kumimoji="1" lang="zh-CN" altLang="en-US"/>
          </a:p>
        </p:txBody>
      </p:sp>
      <p:sp>
        <p:nvSpPr>
          <p:cNvPr id="6" name="标题 1"/>
          <p:cNvSpPr txBox="1"/>
          <p:nvPr/>
        </p:nvSpPr>
        <p:spPr>
          <a:xfrm rot="0" flipH="0" flipV="0">
            <a:off x="862762" y="2235185"/>
            <a:ext cx="3251166" cy="3898915"/>
          </a:xfrm>
          <a:prstGeom prst="rect">
            <a:avLst/>
          </a:prstGeom>
          <a:noFill/>
          <a:ln cap="sq">
            <a:noFill/>
          </a:ln>
        </p:spPr>
        <p:txBody>
          <a:bodyPr vert="horz" wrap="square" lIns="0" tIns="0" rIns="0" bIns="0" rtlCol="0" anchor="t"/>
          <a:lstStyle/>
          <a:p>
            <a:pPr algn="l">
              <a:lnSpc>
                <a:spcPct val="150000"/>
              </a:lnSpc>
            </a:pPr>
            <a:r>
              <a:rPr kumimoji="1" lang="en-US" altLang="zh-CN" sz="1400">
                <a:ln w="12700">
                  <a:noFill/>
                </a:ln>
                <a:solidFill>
                  <a:srgbClr val="0D0D0D">
                    <a:alpha val="100000"/>
                  </a:srgbClr>
                </a:solidFill>
                <a:latin typeface="Source Han Sans"/>
                <a:ea typeface="Source Han Sans"/>
                <a:cs typeface="Source Han Sans"/>
              </a:rPr>
              <a:t>观察网卡接口类型，选择主板上的网卡插槽类型，清除相应插槽上的扩充挡板和螺丝。
将网卡对准 PCI 插槽并插入，拧紧螺丝将网卡牢牢的固定在机箱上。
在指定位置插入网线，确保网络连接正常。</a:t>
            </a:r>
            <a:endParaRPr kumimoji="1" lang="zh-CN" altLang="en-US"/>
          </a:p>
        </p:txBody>
      </p:sp>
      <p:sp>
        <p:nvSpPr>
          <p:cNvPr id="7" name="标题 1"/>
          <p:cNvSpPr txBox="1"/>
          <p:nvPr/>
        </p:nvSpPr>
        <p:spPr>
          <a:xfrm rot="0" flipH="0" flipV="0">
            <a:off x="8061961" y="1693691"/>
            <a:ext cx="3256110" cy="276999"/>
          </a:xfrm>
          <a:prstGeom prst="rect">
            <a:avLst/>
          </a:prstGeom>
          <a:noFill/>
          <a:ln>
            <a:noFill/>
          </a:ln>
        </p:spPr>
        <p:txBody>
          <a:bodyPr vert="horz" wrap="square" lIns="0" tIns="0" rIns="0" bIns="0" rtlCol="0" anchor="t"/>
          <a:lstStyle/>
          <a:p>
            <a:pPr algn="r">
              <a:lnSpc>
                <a:spcPct val="100000"/>
              </a:lnSpc>
            </a:pPr>
            <a:r>
              <a:rPr kumimoji="1" lang="en-US" altLang="zh-CN" sz="1600">
                <a:ln w="12700">
                  <a:noFill/>
                </a:ln>
                <a:solidFill>
                  <a:srgbClr val="00A4FB">
                    <a:alpha val="100000"/>
                  </a:srgbClr>
                </a:solidFill>
                <a:latin typeface="Source Han Sans CN Bold"/>
                <a:ea typeface="Source Han Sans CN Bold"/>
                <a:cs typeface="Source Han Sans CN Bold"/>
              </a:rPr>
              <a:t>注意事项</a:t>
            </a:r>
            <a:endParaRPr kumimoji="1" lang="zh-CN" altLang="en-US"/>
          </a:p>
        </p:txBody>
      </p:sp>
      <p:sp>
        <p:nvSpPr>
          <p:cNvPr id="8" name="标题 1"/>
          <p:cNvSpPr txBox="1"/>
          <p:nvPr/>
        </p:nvSpPr>
        <p:spPr>
          <a:xfrm rot="0" flipH="0" flipV="0">
            <a:off x="8061960" y="2199756"/>
            <a:ext cx="3256110" cy="3934344"/>
          </a:xfrm>
          <a:prstGeom prst="rect">
            <a:avLst/>
          </a:prstGeom>
          <a:noFill/>
          <a:ln cap="sq">
            <a:noFill/>
          </a:ln>
        </p:spPr>
        <p:txBody>
          <a:bodyPr vert="horz" wrap="square" lIns="0" tIns="0" rIns="0" bIns="0" rtlCol="0" anchor="t"/>
          <a:lstStyle/>
          <a:p>
            <a:pPr algn="r">
              <a:lnSpc>
                <a:spcPct val="150000"/>
              </a:lnSpc>
            </a:pPr>
            <a:r>
              <a:rPr kumimoji="1" lang="en-US" altLang="zh-CN" sz="1400">
                <a:ln w="12700">
                  <a:noFill/>
                </a:ln>
                <a:solidFill>
                  <a:srgbClr val="0D0D0D">
                    <a:alpha val="100000"/>
                  </a:srgbClr>
                </a:solidFill>
                <a:latin typeface="Source Han Sans"/>
                <a:ea typeface="Source Han Sans"/>
                <a:cs typeface="Source Han Sans"/>
              </a:rPr>
              <a:t>安装网卡时需注意网卡与插槽的对齐，避免安装错误。
网卡安装完成后，检查是否安装牢固，确保网卡能够正常工作。</a:t>
            </a:r>
            <a:endParaRPr kumimoji="1" lang="zh-CN" altLang="en-US"/>
          </a:p>
        </p:txBody>
      </p:sp>
      <p:sp>
        <p:nvSpPr>
          <p:cNvPr id="9" name="标题 1"/>
          <p:cNvSpPr txBox="1"/>
          <p:nvPr/>
        </p:nvSpPr>
        <p:spPr>
          <a:xfrm rot="0" flipH="0" flipV="0">
            <a:off x="862762" y="2063960"/>
            <a:ext cx="3239998" cy="18000"/>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8078072" y="2063960"/>
            <a:ext cx="3239998" cy="18000"/>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1" name="标题 1"/>
          <p:cNvSpPr txBox="1"/>
          <p:nvPr/>
        </p:nvSpPr>
        <p:spPr>
          <a:xfrm rot="0" flipH="1" flipV="0">
            <a:off x="6668399" y="2398779"/>
            <a:ext cx="475586" cy="460243"/>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gradFill>
            <a:gsLst>
              <a:gs pos="0">
                <a:schemeClr val="bg1"/>
              </a:gs>
              <a:gs pos="100000">
                <a:schemeClr val="bg1">
                  <a:alpha val="50000"/>
                </a:schemeClr>
              </a:gs>
            </a:gsLst>
            <a:lin ang="135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2" name="标题 1"/>
          <p:cNvSpPr txBox="1"/>
          <p:nvPr/>
        </p:nvSpPr>
        <p:spPr>
          <a:xfrm rot="0" flipH="0" flipV="0">
            <a:off x="5073371" y="2398779"/>
            <a:ext cx="424875" cy="460243"/>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gradFill>
            <a:gsLst>
              <a:gs pos="0">
                <a:schemeClr val="bg1"/>
              </a:gs>
              <a:gs pos="100000">
                <a:schemeClr val="bg1">
                  <a:alpha val="50000"/>
                </a:schemeClr>
              </a:gs>
            </a:gsLst>
            <a:lin ang="135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任务实施</a:t>
            </a:r>
            <a:endParaRPr kumimoji="1" lang="zh-CN" altLang="en-US"/>
          </a:p>
        </p:txBody>
      </p:sp>
      <p:sp>
        <p:nvSpPr>
          <p:cNvPr id="15"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安装电源</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01</a:t>
            </a:r>
            <a:endParaRPr kumimoji="1" lang="zh-CN" altLang="en-US"/>
          </a:p>
        </p:txBody>
      </p:sp>
    </p:spTree>
  </p:cSld>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 name=""/>
          <p:cNvPicPr>
            <a:picLocks noChangeAspect="1"/>
          </p:cNvPicPr>
          <p:nvPr/>
        </p:nvPicPr>
        <p:blipFill>
          <a:blip r:embed="rId2">
            <a:alphaModFix amt="100000"/>
          </a:blip>
          <a:srcRect l="0" t="0" r="0" b="0"/>
          <a:stretch>
            <a:fillRect/>
          </a:stretch>
        </p:blipFill>
        <p:spPr>
          <a:xfrm rot="0" flipH="0" flipV="0">
            <a:off x="6033725" y="2119364"/>
            <a:ext cx="6102625" cy="3672000"/>
          </a:xfrm>
          <a:prstGeom prst="rect">
            <a:avLst/>
          </a:prstGeom>
          <a:noFill/>
          <a:ln>
            <a:noFill/>
          </a:ln>
        </p:spPr>
      </p:pic>
      <p:pic>
        <p:nvPicPr>
          <p:cNvPr id="4" name=""/>
          <p:cNvPicPr>
            <a:picLocks noChangeAspect="1"/>
          </p:cNvPicPr>
          <p:nvPr/>
        </p:nvPicPr>
        <p:blipFill>
          <a:blip r:embed="rId3">
            <a:alphaModFix amt="100000"/>
          </a:blip>
          <a:srcRect l="5506" t="11673" r="7499" b="7699"/>
          <a:stretch>
            <a:fillRect/>
          </a:stretch>
        </p:blipFill>
        <p:spPr>
          <a:xfrm rot="0" flipH="0" flipV="0">
            <a:off x="7209837" y="2278926"/>
            <a:ext cx="3887592" cy="2403240"/>
          </a:xfrm>
          <a:custGeom>
            <a:avLst/>
            <a:gdLst/>
            <a:rect l="l" t="t" r="r" b="b"/>
            <a:pathLst>
              <a:path w="3887592" h="2403240">
                <a:moveTo>
                  <a:pt x="0" y="0"/>
                </a:moveTo>
                <a:lnTo>
                  <a:pt x="3887592" y="0"/>
                </a:lnTo>
                <a:lnTo>
                  <a:pt x="3887592" y="2403240"/>
                </a:lnTo>
                <a:lnTo>
                  <a:pt x="0" y="2403240"/>
                </a:lnTo>
                <a:close/>
              </a:path>
            </a:pathLst>
          </a:custGeom>
          <a:noFill/>
          <a:ln>
            <a:noFill/>
          </a:ln>
        </p:spPr>
      </p:pic>
      <p:sp>
        <p:nvSpPr>
          <p:cNvPr id="5" name="标题 1"/>
          <p:cNvSpPr txBox="1"/>
          <p:nvPr/>
        </p:nvSpPr>
        <p:spPr>
          <a:xfrm rot="0" flipH="0" flipV="0">
            <a:off x="660399" y="1563548"/>
            <a:ext cx="5400000" cy="1980000"/>
          </a:xfrm>
          <a:prstGeom prst="round2DiagRect">
            <a:avLst/>
          </a:prstGeom>
          <a:solidFill>
            <a:schemeClr val="bg1">
              <a:lumMod val="95000"/>
            </a:schemeClr>
          </a:solidFill>
          <a:ln cap="rnd">
            <a:noFill/>
            <a:prstDash val="solid"/>
            <a:round/>
            <a:headEnd/>
            <a:tailEnd/>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661028" y="2049548"/>
            <a:ext cx="976941" cy="1008000"/>
          </a:xfrm>
          <a:prstGeom prst="rect">
            <a:avLst/>
          </a:prstGeom>
          <a:noFill/>
          <a:ln>
            <a:noFill/>
          </a:ln>
        </p:spPr>
        <p:txBody>
          <a:bodyPr vert="horz" wrap="square" lIns="0" tIns="0" rIns="0" bIns="0" rtlCol="0" anchor="ctr"/>
          <a:lstStyle/>
          <a:p>
            <a:pPr algn="ctr">
              <a:lnSpc>
                <a:spcPct val="100000"/>
              </a:lnSpc>
            </a:pPr>
            <a:r>
              <a:rPr kumimoji="1" lang="en-US" altLang="zh-CN" sz="6000">
                <a:ln w="12700">
                  <a:noFill/>
                </a:ln>
                <a:solidFill>
                  <a:srgbClr val="00A4FB">
                    <a:alpha val="100000"/>
                  </a:srgbClr>
                </a:solidFill>
                <a:latin typeface="OPPOSans L"/>
                <a:ea typeface="OPPOSans L"/>
                <a:cs typeface="OPPOSans L"/>
              </a:rPr>
              <a:t>01</a:t>
            </a:r>
            <a:endParaRPr kumimoji="1" lang="zh-CN" altLang="en-US"/>
          </a:p>
        </p:txBody>
      </p:sp>
      <p:sp>
        <p:nvSpPr>
          <p:cNvPr id="7" name="标题 1"/>
          <p:cNvSpPr txBox="1"/>
          <p:nvPr/>
        </p:nvSpPr>
        <p:spPr>
          <a:xfrm rot="0" flipH="0" flipV="0">
            <a:off x="660399" y="3771653"/>
            <a:ext cx="5400000" cy="1980000"/>
          </a:xfrm>
          <a:prstGeom prst="round2DiagRect">
            <a:avLst/>
          </a:prstGeom>
          <a:solidFill>
            <a:schemeClr val="bg1">
              <a:lumMod val="95000"/>
            </a:schemeClr>
          </a:solidFill>
          <a:ln cap="rnd">
            <a:noFill/>
            <a:prstDash val="solid"/>
            <a:round/>
            <a:headEnd/>
            <a:tailEnd/>
          </a:ln>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584829" y="4257653"/>
            <a:ext cx="1053141" cy="1008000"/>
          </a:xfrm>
          <a:prstGeom prst="rect">
            <a:avLst/>
          </a:prstGeom>
          <a:noFill/>
          <a:ln>
            <a:noFill/>
          </a:ln>
        </p:spPr>
        <p:txBody>
          <a:bodyPr vert="horz" wrap="square" lIns="0" tIns="0" rIns="0" bIns="0" rtlCol="0" anchor="ctr"/>
          <a:lstStyle/>
          <a:p>
            <a:pPr algn="ctr">
              <a:lnSpc>
                <a:spcPct val="100000"/>
              </a:lnSpc>
            </a:pPr>
            <a:r>
              <a:rPr kumimoji="1" lang="en-US" altLang="zh-CN" sz="6000">
                <a:ln w="12700">
                  <a:noFill/>
                </a:ln>
                <a:solidFill>
                  <a:srgbClr val="00A4FB">
                    <a:alpha val="100000"/>
                  </a:srgbClr>
                </a:solidFill>
                <a:latin typeface="OPPOSans L"/>
                <a:ea typeface="OPPOSans L"/>
                <a:cs typeface="OPPOSans L"/>
              </a:rPr>
              <a:t>02</a:t>
            </a:r>
            <a:endParaRPr kumimoji="1" lang="zh-CN" altLang="en-US"/>
          </a:p>
        </p:txBody>
      </p:sp>
      <p:sp>
        <p:nvSpPr>
          <p:cNvPr id="9" name="标题 1"/>
          <p:cNvSpPr txBox="1"/>
          <p:nvPr/>
        </p:nvSpPr>
        <p:spPr>
          <a:xfrm rot="0" flipH="0" flipV="0">
            <a:off x="5850334" y="1512747"/>
            <a:ext cx="252000" cy="252000"/>
          </a:xfrm>
          <a:custGeom>
            <a:avLst/>
            <a:gdLst>
              <a:gd name="connsiteX0" fmla="*/ 0 w 1152000"/>
              <a:gd name="connsiteY0" fmla="*/ 0 h 1152001"/>
              <a:gd name="connsiteX1" fmla="*/ 1152000 w 1152000"/>
              <a:gd name="connsiteY1" fmla="*/ 0 h 1152001"/>
              <a:gd name="connsiteX2" fmla="*/ 1152000 w 1152000"/>
              <a:gd name="connsiteY2" fmla="*/ 1 h 1152001"/>
              <a:gd name="connsiteX3" fmla="*/ 1152000 w 1152000"/>
              <a:gd name="connsiteY3" fmla="*/ 504000 h 1152001"/>
              <a:gd name="connsiteX4" fmla="*/ 1152000 w 1152000"/>
              <a:gd name="connsiteY4" fmla="*/ 1152001 h 1152001"/>
              <a:gd name="connsiteX5" fmla="*/ 648000 w 1152000"/>
              <a:gd name="connsiteY5" fmla="*/ 1152001 h 1152001"/>
              <a:gd name="connsiteX6" fmla="*/ 648000 w 1152000"/>
              <a:gd name="connsiteY6" fmla="*/ 504000 h 1152001"/>
              <a:gd name="connsiteX7" fmla="*/ 0 w 1152000"/>
              <a:gd name="connsiteY7" fmla="*/ 504000 h 1152001"/>
            </a:gdLst>
            <a:rect l="l" t="t" r="r" b="b"/>
            <a:pathLst>
              <a:path w="1152000" h="1152001">
                <a:moveTo>
                  <a:pt x="0" y="0"/>
                </a:moveTo>
                <a:lnTo>
                  <a:pt x="1152000" y="0"/>
                </a:lnTo>
                <a:lnTo>
                  <a:pt x="1152000" y="1"/>
                </a:lnTo>
                <a:lnTo>
                  <a:pt x="1152000" y="504000"/>
                </a:lnTo>
                <a:lnTo>
                  <a:pt x="1152000" y="1152001"/>
                </a:lnTo>
                <a:lnTo>
                  <a:pt x="648000" y="1152001"/>
                </a:lnTo>
                <a:lnTo>
                  <a:pt x="648000" y="504000"/>
                </a:lnTo>
                <a:lnTo>
                  <a:pt x="0" y="504000"/>
                </a:lnTo>
                <a:close/>
              </a:path>
            </a:pathLst>
          </a:custGeom>
          <a:solidFill>
            <a:schemeClr val="accent1"/>
          </a:solidFill>
          <a:ln cap="sq">
            <a:noFill/>
            <a:prstDash val="solid"/>
            <a:miter/>
          </a:ln>
          <a:effectLst>
            <a:outerShdw dist="127000" blurRad="254000" dir="8100000" sx="100000" sy="100000" kx="0" ky="0" algn="tr" rotWithShape="0">
              <a:schemeClr val="tx1">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5850334" y="3710525"/>
            <a:ext cx="252000" cy="252000"/>
          </a:xfrm>
          <a:custGeom>
            <a:avLst/>
            <a:gdLst>
              <a:gd name="connsiteX0" fmla="*/ 0 w 1152000"/>
              <a:gd name="connsiteY0" fmla="*/ 0 h 1152001"/>
              <a:gd name="connsiteX1" fmla="*/ 1152000 w 1152000"/>
              <a:gd name="connsiteY1" fmla="*/ 0 h 1152001"/>
              <a:gd name="connsiteX2" fmla="*/ 1152000 w 1152000"/>
              <a:gd name="connsiteY2" fmla="*/ 1 h 1152001"/>
              <a:gd name="connsiteX3" fmla="*/ 1152000 w 1152000"/>
              <a:gd name="connsiteY3" fmla="*/ 504000 h 1152001"/>
              <a:gd name="connsiteX4" fmla="*/ 1152000 w 1152000"/>
              <a:gd name="connsiteY4" fmla="*/ 1152001 h 1152001"/>
              <a:gd name="connsiteX5" fmla="*/ 648000 w 1152000"/>
              <a:gd name="connsiteY5" fmla="*/ 1152001 h 1152001"/>
              <a:gd name="connsiteX6" fmla="*/ 648000 w 1152000"/>
              <a:gd name="connsiteY6" fmla="*/ 504000 h 1152001"/>
              <a:gd name="connsiteX7" fmla="*/ 0 w 1152000"/>
              <a:gd name="connsiteY7" fmla="*/ 504000 h 1152001"/>
            </a:gdLst>
            <a:rect l="l" t="t" r="r" b="b"/>
            <a:pathLst>
              <a:path w="1152000" h="1152001">
                <a:moveTo>
                  <a:pt x="0" y="0"/>
                </a:moveTo>
                <a:lnTo>
                  <a:pt x="1152000" y="0"/>
                </a:lnTo>
                <a:lnTo>
                  <a:pt x="1152000" y="1"/>
                </a:lnTo>
                <a:lnTo>
                  <a:pt x="1152000" y="504000"/>
                </a:lnTo>
                <a:lnTo>
                  <a:pt x="1152000" y="1152001"/>
                </a:lnTo>
                <a:lnTo>
                  <a:pt x="648000" y="1152001"/>
                </a:lnTo>
                <a:lnTo>
                  <a:pt x="648000" y="504000"/>
                </a:lnTo>
                <a:lnTo>
                  <a:pt x="0" y="504000"/>
                </a:lnTo>
                <a:close/>
              </a:path>
            </a:pathLst>
          </a:custGeom>
          <a:solidFill>
            <a:schemeClr val="accent1"/>
          </a:solidFill>
          <a:ln cap="sq">
            <a:noFill/>
            <a:prstDash val="solid"/>
            <a:miter/>
          </a:ln>
          <a:effectLst>
            <a:outerShdw dist="127000" blurRad="254000" dir="8100000" sx="100000" sy="100000" kx="0" ky="0" algn="tr" rotWithShape="0">
              <a:schemeClr val="tx1">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1748042" y="2223500"/>
            <a:ext cx="3960000" cy="111600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网卡按工作平台、总线接口类型、网络接口、连接速率划分，有线网卡和无线网卡是常见类型。</a:t>
            </a:r>
            <a:endParaRPr kumimoji="1" lang="zh-CN" altLang="en-US"/>
          </a:p>
        </p:txBody>
      </p:sp>
      <p:sp>
        <p:nvSpPr>
          <p:cNvPr id="12" name="标题 1"/>
          <p:cNvSpPr txBox="1"/>
          <p:nvPr/>
        </p:nvSpPr>
        <p:spPr>
          <a:xfrm rot="0" flipH="0" flipV="0">
            <a:off x="1748045" y="1831452"/>
            <a:ext cx="3960000" cy="360000"/>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网卡的类型</a:t>
            </a:r>
            <a:endParaRPr kumimoji="1" lang="zh-CN" altLang="en-US"/>
          </a:p>
        </p:txBody>
      </p:sp>
      <p:sp>
        <p:nvSpPr>
          <p:cNvPr id="13" name="标题 1"/>
          <p:cNvSpPr txBox="1"/>
          <p:nvPr/>
        </p:nvSpPr>
        <p:spPr>
          <a:xfrm rot="0" flipH="0" flipV="0">
            <a:off x="1748042" y="4403828"/>
            <a:ext cx="3960000" cy="111600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以 Windows 10 操作系统为例，通过设备管理器自动检测并安装网卡驱动程序。</a:t>
            </a:r>
            <a:endParaRPr kumimoji="1" lang="zh-CN" altLang="en-US"/>
          </a:p>
        </p:txBody>
      </p:sp>
      <p:sp>
        <p:nvSpPr>
          <p:cNvPr id="14" name="标题 1"/>
          <p:cNvSpPr txBox="1"/>
          <p:nvPr/>
        </p:nvSpPr>
        <p:spPr>
          <a:xfrm rot="0" flipH="0" flipV="0">
            <a:off x="1748045" y="4011778"/>
            <a:ext cx="3960000" cy="360000"/>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网卡驱动程序的安装</a:t>
            </a:r>
            <a:endParaRPr kumimoji="1" lang="zh-CN" altLang="en-US"/>
          </a:p>
        </p:txBody>
      </p:sp>
      <p:sp>
        <p:nvSpPr>
          <p:cNvPr id="15"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理论知识</a:t>
            </a:r>
            <a:endParaRPr kumimoji="1" lang="zh-CN" altLang="en-US"/>
          </a:p>
        </p:txBody>
      </p:sp>
      <p:sp>
        <p:nvSpPr>
          <p:cNvPr id="17"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安装硬盘</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08</a:t>
            </a:r>
            <a:endParaRPr kumimoji="1" lang="zh-CN" altLang="en-US"/>
          </a:p>
        </p:txBody>
      </p:sp>
    </p:spTree>
  </p:cSld>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859275" y="2102727"/>
            <a:ext cx="2000427" cy="2000424"/>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3852813" y="2249979"/>
            <a:ext cx="634308" cy="634307"/>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4047025" y="2444188"/>
            <a:ext cx="245889" cy="245889"/>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75554"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4653581" y="2210462"/>
            <a:ext cx="5679144" cy="2963912"/>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000000">
                    <a:alpha val="100000"/>
                  </a:srgbClr>
                </a:solidFill>
                <a:latin typeface="Source Han Sans"/>
                <a:ea typeface="Source Han Sans"/>
                <a:cs typeface="Source Han Sans"/>
              </a:rPr>
              <a:t>考察对硬盘的安装技巧的掌握，了解硬盘在数据存储中的重要性。</a:t>
            </a:r>
            <a:endParaRPr kumimoji="1" lang="zh-CN" altLang="en-US"/>
          </a:p>
        </p:txBody>
      </p:sp>
      <p:sp>
        <p:nvSpPr>
          <p:cNvPr id="7" name="标题 1"/>
          <p:cNvSpPr txBox="1"/>
          <p:nvPr/>
        </p:nvSpPr>
        <p:spPr>
          <a:xfrm rot="0" flipH="0" flipV="0">
            <a:off x="2407803" y="2651254"/>
            <a:ext cx="903371" cy="903371"/>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任务描述</a:t>
            </a:r>
            <a:endParaRPr kumimoji="1" lang="zh-CN" altLang="en-US"/>
          </a:p>
        </p:txBody>
      </p:sp>
      <p:sp>
        <p:nvSpPr>
          <p:cNvPr id="10"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5048895" y="3573017"/>
            <a:ext cx="1367404" cy="831252"/>
          </a:xfrm>
          <a:prstGeom prst="rect">
            <a:avLst/>
          </a:prstGeom>
          <a:noFill/>
          <a:ln>
            <a:noFill/>
          </a:ln>
        </p:spPr>
        <p:txBody>
          <a:bodyPr vert="horz" wrap="square" lIns="0" tIns="0" rIns="0" bIns="0" rtlCol="0" anchor="ctr"/>
          <a:lstStyle/>
          <a:p>
            <a:pPr algn="l">
              <a:lnSpc>
                <a:spcPct val="110000"/>
              </a:lnSpc>
            </a:pPr>
            <a:r>
              <a:rPr kumimoji="1" lang="en-US" altLang="zh-CN" sz="6600">
                <a:ln w="12700">
                  <a:noFill/>
                </a:ln>
                <a:solidFill>
                  <a:srgbClr val="F2F2F2">
                    <a:alpha val="100000"/>
                  </a:srgbClr>
                </a:solidFill>
                <a:latin typeface="Source Han Sans"/>
                <a:ea typeface="Source Han Sans"/>
                <a:cs typeface="Source Han Sans"/>
              </a:rPr>
              <a:t>02</a:t>
            </a:r>
            <a:endParaRPr kumimoji="1" lang="zh-CN" altLang="en-US"/>
          </a:p>
        </p:txBody>
      </p:sp>
      <p:sp>
        <p:nvSpPr>
          <p:cNvPr id="4" name="标题 1"/>
          <p:cNvSpPr txBox="1"/>
          <p:nvPr/>
        </p:nvSpPr>
        <p:spPr>
          <a:xfrm rot="0" flipH="0" flipV="0">
            <a:off x="660400" y="2120945"/>
            <a:ext cx="3022512" cy="3022510"/>
          </a:xfrm>
          <a:prstGeom prst="donut">
            <a:avLst>
              <a:gd name="adj" fmla="val 883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5048895" y="1488495"/>
            <a:ext cx="1367404" cy="831252"/>
          </a:xfrm>
          <a:prstGeom prst="rect">
            <a:avLst/>
          </a:prstGeom>
          <a:noFill/>
          <a:ln>
            <a:noFill/>
          </a:ln>
        </p:spPr>
        <p:txBody>
          <a:bodyPr vert="horz" wrap="square" lIns="0" tIns="0" rIns="0" bIns="0" rtlCol="0" anchor="ctr"/>
          <a:lstStyle/>
          <a:p>
            <a:pPr algn="l">
              <a:lnSpc>
                <a:spcPct val="110000"/>
              </a:lnSpc>
            </a:pPr>
            <a:r>
              <a:rPr kumimoji="1" lang="en-US" altLang="zh-CN" sz="6600">
                <a:ln w="12700">
                  <a:noFill/>
                </a:ln>
                <a:solidFill>
                  <a:srgbClr val="F2F2F2">
                    <a:alpha val="100000"/>
                  </a:srgbClr>
                </a:solidFill>
                <a:latin typeface="Source Han Sans"/>
                <a:ea typeface="Source Han Sans"/>
                <a:cs typeface="Source Han Sans"/>
              </a:rPr>
              <a:t>01</a:t>
            </a:r>
            <a:endParaRPr kumimoji="1" lang="zh-CN" altLang="en-US"/>
          </a:p>
        </p:txBody>
      </p:sp>
      <p:sp>
        <p:nvSpPr>
          <p:cNvPr id="6" name="标题 1"/>
          <p:cNvSpPr txBox="1"/>
          <p:nvPr/>
        </p:nvSpPr>
        <p:spPr>
          <a:xfrm rot="0" flipH="0" flipV="0">
            <a:off x="5041144" y="4176793"/>
            <a:ext cx="6477756" cy="1402597"/>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000000">
                    <a:alpha val="100000"/>
                  </a:srgbClr>
                </a:solidFill>
                <a:latin typeface="Source Han Sans"/>
                <a:ea typeface="Source Han Sans"/>
                <a:cs typeface="Source Han Sans"/>
              </a:rPr>
              <a:t>安装硬盘时需注意硬盘的放置方向，避免安装错误。
硬盘安装完成后，检查是否安装牢固，确保硬盘能够正常工作。</a:t>
            </a:r>
            <a:endParaRPr kumimoji="1" lang="zh-CN" altLang="en-US"/>
          </a:p>
        </p:txBody>
      </p:sp>
      <p:pic>
        <p:nvPicPr>
          <p:cNvPr id="7" name=""/>
          <p:cNvPicPr>
            <a:picLocks noChangeAspect="1"/>
          </p:cNvPicPr>
          <p:nvPr/>
        </p:nvPicPr>
        <p:blipFill>
          <a:blip r:embed="rId2">
            <a:alphaModFix amt="100000"/>
          </a:blip>
          <a:srcRect l="21978" t="0" r="21978" b="0"/>
          <a:stretch>
            <a:fillRect/>
          </a:stretch>
        </p:blipFill>
        <p:spPr>
          <a:xfrm rot="0" flipH="0" flipV="0">
            <a:off x="1571429" y="2120945"/>
            <a:ext cx="3022512" cy="3022510"/>
          </a:xfrm>
          <a:custGeom>
            <a:avLst/>
            <a:gdLst/>
            <a:rect l="l" t="t" r="r" b="b"/>
            <a:pathLst>
              <a:path w="3022512" h="3022510">
                <a:moveTo>
                  <a:pt x="1511256" y="0"/>
                </a:moveTo>
                <a:cubicBezTo>
                  <a:pt x="2345900" y="0"/>
                  <a:pt x="3022512" y="676612"/>
                  <a:pt x="3022512" y="1511255"/>
                </a:cubicBezTo>
                <a:cubicBezTo>
                  <a:pt x="3022512" y="2345898"/>
                  <a:pt x="2345900" y="3022510"/>
                  <a:pt x="1511256" y="3022510"/>
                </a:cubicBezTo>
                <a:cubicBezTo>
                  <a:pt x="676612" y="3022510"/>
                  <a:pt x="0" y="2345898"/>
                  <a:pt x="0" y="1511255"/>
                </a:cubicBezTo>
                <a:cubicBezTo>
                  <a:pt x="0" y="676612"/>
                  <a:pt x="676612" y="0"/>
                  <a:pt x="1511256" y="0"/>
                </a:cubicBezTo>
                <a:close/>
              </a:path>
            </a:pathLst>
          </a:custGeom>
          <a:noFill/>
          <a:ln>
            <a:noFill/>
          </a:ln>
        </p:spPr>
      </p:pic>
      <p:sp>
        <p:nvSpPr>
          <p:cNvPr id="8" name="标题 1"/>
          <p:cNvSpPr txBox="1"/>
          <p:nvPr/>
        </p:nvSpPr>
        <p:spPr>
          <a:xfrm rot="0" flipH="0" flipV="0">
            <a:off x="5052448" y="1750232"/>
            <a:ext cx="6466454" cy="307777"/>
          </a:xfrm>
          <a:prstGeom prst="rect">
            <a:avLst/>
          </a:prstGeom>
          <a:noFill/>
          <a:ln>
            <a:noFill/>
          </a:ln>
        </p:spPr>
        <p:txBody>
          <a:bodyPr vert="horz" wrap="square" lIns="0" tIns="0" rIns="0" bIns="0" rtlCol="0" anchor="ctr"/>
          <a:lstStyle/>
          <a:p>
            <a:pPr algn="l">
              <a:lnSpc>
                <a:spcPct val="110000"/>
              </a:lnSpc>
            </a:pPr>
            <a:r>
              <a:rPr kumimoji="1" lang="en-US" altLang="zh-CN" sz="1600">
                <a:ln w="12700">
                  <a:noFill/>
                </a:ln>
                <a:solidFill>
                  <a:srgbClr val="00A4FB">
                    <a:alpha val="100000"/>
                  </a:srgbClr>
                </a:solidFill>
                <a:latin typeface="Source Han Sans CN Bold"/>
                <a:ea typeface="Source Han Sans CN Bold"/>
                <a:cs typeface="Source Han Sans CN Bold"/>
              </a:rPr>
              <a:t>安装步骤</a:t>
            </a:r>
            <a:endParaRPr kumimoji="1" lang="zh-CN" altLang="en-US"/>
          </a:p>
        </p:txBody>
      </p:sp>
      <p:sp>
        <p:nvSpPr>
          <p:cNvPr id="9" name="标题 1"/>
          <p:cNvSpPr txBox="1"/>
          <p:nvPr/>
        </p:nvSpPr>
        <p:spPr>
          <a:xfrm rot="0" flipH="0" flipV="0">
            <a:off x="5052448" y="3834754"/>
            <a:ext cx="6466454" cy="307777"/>
          </a:xfrm>
          <a:prstGeom prst="rect">
            <a:avLst/>
          </a:prstGeom>
          <a:noFill/>
          <a:ln>
            <a:noFill/>
          </a:ln>
        </p:spPr>
        <p:txBody>
          <a:bodyPr vert="horz" wrap="square" lIns="0" tIns="0" rIns="0" bIns="0" rtlCol="0" anchor="ctr"/>
          <a:lstStyle/>
          <a:p>
            <a:pPr algn="l">
              <a:lnSpc>
                <a:spcPct val="110000"/>
              </a:lnSpc>
            </a:pPr>
            <a:r>
              <a:rPr kumimoji="1" lang="en-US" altLang="zh-CN" sz="1600">
                <a:ln w="12700">
                  <a:noFill/>
                </a:ln>
                <a:solidFill>
                  <a:srgbClr val="00A4FB">
                    <a:alpha val="100000"/>
                  </a:srgbClr>
                </a:solidFill>
                <a:latin typeface="Source Han Sans CN Bold"/>
                <a:ea typeface="Source Han Sans CN Bold"/>
                <a:cs typeface="Source Han Sans CN Bold"/>
              </a:rPr>
              <a:t>注意事项</a:t>
            </a:r>
            <a:endParaRPr kumimoji="1" lang="zh-CN" altLang="en-US"/>
          </a:p>
        </p:txBody>
      </p:sp>
      <p:sp>
        <p:nvSpPr>
          <p:cNvPr id="10" name="标题 1"/>
          <p:cNvSpPr txBox="1"/>
          <p:nvPr/>
        </p:nvSpPr>
        <p:spPr>
          <a:xfrm rot="0" flipH="0" flipV="0">
            <a:off x="5041144" y="2092271"/>
            <a:ext cx="6477756" cy="1402597"/>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000000">
                    <a:alpha val="100000"/>
                  </a:srgbClr>
                </a:solidFill>
                <a:latin typeface="Source Han Sans"/>
                <a:ea typeface="Source Han Sans"/>
                <a:cs typeface="Source Han Sans"/>
              </a:rPr>
              <a:t>将硬盘小心放入机箱内的硬盘托架上，并使硬盘侧面的螺丝孔对准硬盘托架上的螺丝孔。
拧紧螺丝将硬盘固定在硬盘托架上，完成硬盘的安装。</a:t>
            </a:r>
            <a:endParaRPr kumimoji="1" lang="zh-CN" altLang="en-US"/>
          </a:p>
        </p:txBody>
      </p:sp>
      <p:sp>
        <p:nvSpPr>
          <p:cNvPr id="11"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任务实施</a:t>
            </a:r>
            <a:endParaRPr kumimoji="1" lang="zh-CN" altLang="en-US"/>
          </a:p>
        </p:txBody>
      </p:sp>
      <p:sp>
        <p:nvSpPr>
          <p:cNvPr id="13"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18900000" flipH="0" flipV="0">
            <a:off x="5378367" y="3145621"/>
            <a:ext cx="1286774" cy="1109887"/>
          </a:xfrm>
          <a:custGeom>
            <a:avLst/>
            <a:gdLst>
              <a:gd name="connsiteX0" fmla="*/ 414796 w 1474966"/>
              <a:gd name="connsiteY0" fmla="*/ 0 h 1272209"/>
              <a:gd name="connsiteX1" fmla="*/ 652408 w 1474966"/>
              <a:gd name="connsiteY1" fmla="*/ 0 h 1272209"/>
              <a:gd name="connsiteX2" fmla="*/ 652007 w 1474966"/>
              <a:gd name="connsiteY2" fmla="*/ 3976 h 1272209"/>
              <a:gd name="connsiteX3" fmla="*/ 838863 w 1474966"/>
              <a:gd name="connsiteY3" fmla="*/ 190832 h 1272209"/>
              <a:gd name="connsiteX4" fmla="*/ 1025719 w 1474966"/>
              <a:gd name="connsiteY4" fmla="*/ 3976 h 1272209"/>
              <a:gd name="connsiteX5" fmla="*/ 1025318 w 1474966"/>
              <a:gd name="connsiteY5" fmla="*/ 0 h 1272209"/>
              <a:gd name="connsiteX6" fmla="*/ 1262927 w 1474966"/>
              <a:gd name="connsiteY6" fmla="*/ 0 h 1272209"/>
              <a:gd name="connsiteX7" fmla="*/ 1474966 w 1474966"/>
              <a:gd name="connsiteY7" fmla="*/ 212039 h 1272209"/>
              <a:gd name="connsiteX8" fmla="*/ 1474966 w 1474966"/>
              <a:gd name="connsiteY8" fmla="*/ 1060170 h 1272209"/>
              <a:gd name="connsiteX9" fmla="*/ 1262927 w 1474966"/>
              <a:gd name="connsiteY9" fmla="*/ 1272209 h 1272209"/>
              <a:gd name="connsiteX10" fmla="*/ 414796 w 1474966"/>
              <a:gd name="connsiteY10" fmla="*/ 1272209 h 1272209"/>
              <a:gd name="connsiteX11" fmla="*/ 202757 w 1474966"/>
              <a:gd name="connsiteY11" fmla="*/ 1060170 h 1272209"/>
              <a:gd name="connsiteX12" fmla="*/ 202757 w 1474966"/>
              <a:gd name="connsiteY12" fmla="*/ 821358 h 1272209"/>
              <a:gd name="connsiteX13" fmla="*/ 186856 w 1474966"/>
              <a:gd name="connsiteY13" fmla="*/ 822961 h 1272209"/>
              <a:gd name="connsiteX14" fmla="*/ 0 w 1474966"/>
              <a:gd name="connsiteY14" fmla="*/ 636105 h 1272209"/>
              <a:gd name="connsiteX15" fmla="*/ 186856 w 1474966"/>
              <a:gd name="connsiteY15" fmla="*/ 449249 h 1272209"/>
              <a:gd name="connsiteX16" fmla="*/ 202757 w 1474966"/>
              <a:gd name="connsiteY16" fmla="*/ 450852 h 1272209"/>
              <a:gd name="connsiteX17" fmla="*/ 202757 w 1474966"/>
              <a:gd name="connsiteY17" fmla="*/ 212039 h 1272209"/>
              <a:gd name="connsiteX18" fmla="*/ 414796 w 1474966"/>
              <a:gd name="connsiteY18" fmla="*/ 0 h 1272209"/>
            </a:gdLst>
            <a:rect l="l" t="t" r="r" b="b"/>
            <a:pathLst>
              <a:path w="1474966" h="1272209">
                <a:moveTo>
                  <a:pt x="414796" y="0"/>
                </a:moveTo>
                <a:lnTo>
                  <a:pt x="652408" y="0"/>
                </a:lnTo>
                <a:lnTo>
                  <a:pt x="652007" y="3976"/>
                </a:lnTo>
                <a:cubicBezTo>
                  <a:pt x="652007" y="107174"/>
                  <a:pt x="735665" y="190832"/>
                  <a:pt x="838863" y="190832"/>
                </a:cubicBezTo>
                <a:cubicBezTo>
                  <a:pt x="942061" y="190832"/>
                  <a:pt x="1025719" y="107174"/>
                  <a:pt x="1025719" y="3976"/>
                </a:cubicBezTo>
                <a:lnTo>
                  <a:pt x="1025318" y="0"/>
                </a:lnTo>
                <a:lnTo>
                  <a:pt x="1262927" y="0"/>
                </a:lnTo>
                <a:cubicBezTo>
                  <a:pt x="1380033" y="0"/>
                  <a:pt x="1474966" y="94933"/>
                  <a:pt x="1474966" y="212039"/>
                </a:cubicBezTo>
                <a:lnTo>
                  <a:pt x="1474966" y="1060170"/>
                </a:lnTo>
                <a:cubicBezTo>
                  <a:pt x="1474966" y="1177276"/>
                  <a:pt x="1380033" y="1272209"/>
                  <a:pt x="1262927" y="1272209"/>
                </a:cubicBezTo>
                <a:lnTo>
                  <a:pt x="414796" y="1272209"/>
                </a:lnTo>
                <a:cubicBezTo>
                  <a:pt x="297690" y="1272209"/>
                  <a:pt x="202757" y="1177276"/>
                  <a:pt x="202757" y="1060170"/>
                </a:cubicBezTo>
                <a:lnTo>
                  <a:pt x="202757" y="821358"/>
                </a:lnTo>
                <a:lnTo>
                  <a:pt x="186856" y="822961"/>
                </a:lnTo>
                <a:cubicBezTo>
                  <a:pt x="83658" y="822961"/>
                  <a:pt x="0" y="739303"/>
                  <a:pt x="0" y="636105"/>
                </a:cubicBezTo>
                <a:cubicBezTo>
                  <a:pt x="0" y="532907"/>
                  <a:pt x="83658" y="449249"/>
                  <a:pt x="186856" y="449249"/>
                </a:cubicBezTo>
                <a:lnTo>
                  <a:pt x="202757" y="450852"/>
                </a:lnTo>
                <a:lnTo>
                  <a:pt x="202757" y="212039"/>
                </a:lnTo>
                <a:cubicBezTo>
                  <a:pt x="202757" y="94933"/>
                  <a:pt x="297690" y="0"/>
                  <a:pt x="414796" y="0"/>
                </a:cubicBezTo>
                <a:close/>
              </a:path>
            </a:pathLst>
          </a:custGeom>
          <a:solidFill>
            <a:schemeClr val="accent1"/>
          </a:solidFill>
          <a:ln w="28575"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2700000" flipH="0" flipV="0">
            <a:off x="4601446" y="3797681"/>
            <a:ext cx="1286774" cy="1109887"/>
          </a:xfrm>
          <a:custGeom>
            <a:avLst/>
            <a:gdLst>
              <a:gd name="connsiteX0" fmla="*/ 414796 w 1474966"/>
              <a:gd name="connsiteY0" fmla="*/ 0 h 1272209"/>
              <a:gd name="connsiteX1" fmla="*/ 652408 w 1474966"/>
              <a:gd name="connsiteY1" fmla="*/ 0 h 1272209"/>
              <a:gd name="connsiteX2" fmla="*/ 652007 w 1474966"/>
              <a:gd name="connsiteY2" fmla="*/ 3976 h 1272209"/>
              <a:gd name="connsiteX3" fmla="*/ 838863 w 1474966"/>
              <a:gd name="connsiteY3" fmla="*/ 190832 h 1272209"/>
              <a:gd name="connsiteX4" fmla="*/ 1025719 w 1474966"/>
              <a:gd name="connsiteY4" fmla="*/ 3976 h 1272209"/>
              <a:gd name="connsiteX5" fmla="*/ 1025318 w 1474966"/>
              <a:gd name="connsiteY5" fmla="*/ 0 h 1272209"/>
              <a:gd name="connsiteX6" fmla="*/ 1262927 w 1474966"/>
              <a:gd name="connsiteY6" fmla="*/ 0 h 1272209"/>
              <a:gd name="connsiteX7" fmla="*/ 1474966 w 1474966"/>
              <a:gd name="connsiteY7" fmla="*/ 212039 h 1272209"/>
              <a:gd name="connsiteX8" fmla="*/ 1474966 w 1474966"/>
              <a:gd name="connsiteY8" fmla="*/ 1060170 h 1272209"/>
              <a:gd name="connsiteX9" fmla="*/ 1262927 w 1474966"/>
              <a:gd name="connsiteY9" fmla="*/ 1272209 h 1272209"/>
              <a:gd name="connsiteX10" fmla="*/ 414796 w 1474966"/>
              <a:gd name="connsiteY10" fmla="*/ 1272209 h 1272209"/>
              <a:gd name="connsiteX11" fmla="*/ 202757 w 1474966"/>
              <a:gd name="connsiteY11" fmla="*/ 1060170 h 1272209"/>
              <a:gd name="connsiteX12" fmla="*/ 202757 w 1474966"/>
              <a:gd name="connsiteY12" fmla="*/ 821358 h 1272209"/>
              <a:gd name="connsiteX13" fmla="*/ 186856 w 1474966"/>
              <a:gd name="connsiteY13" fmla="*/ 822961 h 1272209"/>
              <a:gd name="connsiteX14" fmla="*/ 0 w 1474966"/>
              <a:gd name="connsiteY14" fmla="*/ 636105 h 1272209"/>
              <a:gd name="connsiteX15" fmla="*/ 186856 w 1474966"/>
              <a:gd name="connsiteY15" fmla="*/ 449249 h 1272209"/>
              <a:gd name="connsiteX16" fmla="*/ 202757 w 1474966"/>
              <a:gd name="connsiteY16" fmla="*/ 450852 h 1272209"/>
              <a:gd name="connsiteX17" fmla="*/ 202757 w 1474966"/>
              <a:gd name="connsiteY17" fmla="*/ 212039 h 1272209"/>
              <a:gd name="connsiteX18" fmla="*/ 414796 w 1474966"/>
              <a:gd name="connsiteY18" fmla="*/ 0 h 1272209"/>
            </a:gdLst>
            <a:rect l="l" t="t" r="r" b="b"/>
            <a:pathLst>
              <a:path w="1474966" h="1272209">
                <a:moveTo>
                  <a:pt x="414796" y="0"/>
                </a:moveTo>
                <a:lnTo>
                  <a:pt x="652408" y="0"/>
                </a:lnTo>
                <a:lnTo>
                  <a:pt x="652007" y="3976"/>
                </a:lnTo>
                <a:cubicBezTo>
                  <a:pt x="652007" y="107174"/>
                  <a:pt x="735665" y="190832"/>
                  <a:pt x="838863" y="190832"/>
                </a:cubicBezTo>
                <a:cubicBezTo>
                  <a:pt x="942061" y="190832"/>
                  <a:pt x="1025719" y="107174"/>
                  <a:pt x="1025719" y="3976"/>
                </a:cubicBezTo>
                <a:lnTo>
                  <a:pt x="1025318" y="0"/>
                </a:lnTo>
                <a:lnTo>
                  <a:pt x="1262927" y="0"/>
                </a:lnTo>
                <a:cubicBezTo>
                  <a:pt x="1380033" y="0"/>
                  <a:pt x="1474966" y="94933"/>
                  <a:pt x="1474966" y="212039"/>
                </a:cubicBezTo>
                <a:lnTo>
                  <a:pt x="1474966" y="1060170"/>
                </a:lnTo>
                <a:cubicBezTo>
                  <a:pt x="1474966" y="1177276"/>
                  <a:pt x="1380033" y="1272209"/>
                  <a:pt x="1262927" y="1272209"/>
                </a:cubicBezTo>
                <a:lnTo>
                  <a:pt x="414796" y="1272209"/>
                </a:lnTo>
                <a:cubicBezTo>
                  <a:pt x="297690" y="1272209"/>
                  <a:pt x="202757" y="1177276"/>
                  <a:pt x="202757" y="1060170"/>
                </a:cubicBezTo>
                <a:lnTo>
                  <a:pt x="202757" y="821358"/>
                </a:lnTo>
                <a:lnTo>
                  <a:pt x="186856" y="822961"/>
                </a:lnTo>
                <a:cubicBezTo>
                  <a:pt x="83658" y="822961"/>
                  <a:pt x="0" y="739303"/>
                  <a:pt x="0" y="636105"/>
                </a:cubicBezTo>
                <a:cubicBezTo>
                  <a:pt x="0" y="532907"/>
                  <a:pt x="83658" y="449249"/>
                  <a:pt x="186856" y="449249"/>
                </a:cubicBezTo>
                <a:lnTo>
                  <a:pt x="202757" y="450852"/>
                </a:lnTo>
                <a:lnTo>
                  <a:pt x="202757" y="212039"/>
                </a:lnTo>
                <a:cubicBezTo>
                  <a:pt x="202757" y="94933"/>
                  <a:pt x="297690" y="0"/>
                  <a:pt x="414796" y="0"/>
                </a:cubicBezTo>
                <a:close/>
              </a:path>
            </a:pathLst>
          </a:custGeom>
          <a:solidFill>
            <a:schemeClr val="accent2"/>
          </a:solidFill>
          <a:ln w="28575"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2700000" flipH="0" flipV="0">
            <a:off x="6169160" y="3789729"/>
            <a:ext cx="1286774" cy="1109887"/>
          </a:xfrm>
          <a:custGeom>
            <a:avLst/>
            <a:gdLst>
              <a:gd name="connsiteX0" fmla="*/ 414796 w 1474966"/>
              <a:gd name="connsiteY0" fmla="*/ 0 h 1272209"/>
              <a:gd name="connsiteX1" fmla="*/ 652408 w 1474966"/>
              <a:gd name="connsiteY1" fmla="*/ 0 h 1272209"/>
              <a:gd name="connsiteX2" fmla="*/ 652007 w 1474966"/>
              <a:gd name="connsiteY2" fmla="*/ 3976 h 1272209"/>
              <a:gd name="connsiteX3" fmla="*/ 838863 w 1474966"/>
              <a:gd name="connsiteY3" fmla="*/ 190832 h 1272209"/>
              <a:gd name="connsiteX4" fmla="*/ 1025719 w 1474966"/>
              <a:gd name="connsiteY4" fmla="*/ 3976 h 1272209"/>
              <a:gd name="connsiteX5" fmla="*/ 1025318 w 1474966"/>
              <a:gd name="connsiteY5" fmla="*/ 0 h 1272209"/>
              <a:gd name="connsiteX6" fmla="*/ 1262927 w 1474966"/>
              <a:gd name="connsiteY6" fmla="*/ 0 h 1272209"/>
              <a:gd name="connsiteX7" fmla="*/ 1474966 w 1474966"/>
              <a:gd name="connsiteY7" fmla="*/ 212039 h 1272209"/>
              <a:gd name="connsiteX8" fmla="*/ 1474966 w 1474966"/>
              <a:gd name="connsiteY8" fmla="*/ 1060170 h 1272209"/>
              <a:gd name="connsiteX9" fmla="*/ 1262927 w 1474966"/>
              <a:gd name="connsiteY9" fmla="*/ 1272209 h 1272209"/>
              <a:gd name="connsiteX10" fmla="*/ 414796 w 1474966"/>
              <a:gd name="connsiteY10" fmla="*/ 1272209 h 1272209"/>
              <a:gd name="connsiteX11" fmla="*/ 202757 w 1474966"/>
              <a:gd name="connsiteY11" fmla="*/ 1060170 h 1272209"/>
              <a:gd name="connsiteX12" fmla="*/ 202757 w 1474966"/>
              <a:gd name="connsiteY12" fmla="*/ 821358 h 1272209"/>
              <a:gd name="connsiteX13" fmla="*/ 186856 w 1474966"/>
              <a:gd name="connsiteY13" fmla="*/ 822961 h 1272209"/>
              <a:gd name="connsiteX14" fmla="*/ 0 w 1474966"/>
              <a:gd name="connsiteY14" fmla="*/ 636105 h 1272209"/>
              <a:gd name="connsiteX15" fmla="*/ 186856 w 1474966"/>
              <a:gd name="connsiteY15" fmla="*/ 449249 h 1272209"/>
              <a:gd name="connsiteX16" fmla="*/ 202757 w 1474966"/>
              <a:gd name="connsiteY16" fmla="*/ 450852 h 1272209"/>
              <a:gd name="connsiteX17" fmla="*/ 202757 w 1474966"/>
              <a:gd name="connsiteY17" fmla="*/ 212039 h 1272209"/>
              <a:gd name="connsiteX18" fmla="*/ 414796 w 1474966"/>
              <a:gd name="connsiteY18" fmla="*/ 0 h 1272209"/>
            </a:gdLst>
            <a:rect l="l" t="t" r="r" b="b"/>
            <a:pathLst>
              <a:path w="1474966" h="1272209">
                <a:moveTo>
                  <a:pt x="414796" y="0"/>
                </a:moveTo>
                <a:lnTo>
                  <a:pt x="652408" y="0"/>
                </a:lnTo>
                <a:lnTo>
                  <a:pt x="652007" y="3976"/>
                </a:lnTo>
                <a:cubicBezTo>
                  <a:pt x="652007" y="107174"/>
                  <a:pt x="735665" y="190832"/>
                  <a:pt x="838863" y="190832"/>
                </a:cubicBezTo>
                <a:cubicBezTo>
                  <a:pt x="942061" y="190832"/>
                  <a:pt x="1025719" y="107174"/>
                  <a:pt x="1025719" y="3976"/>
                </a:cubicBezTo>
                <a:lnTo>
                  <a:pt x="1025318" y="0"/>
                </a:lnTo>
                <a:lnTo>
                  <a:pt x="1262927" y="0"/>
                </a:lnTo>
                <a:cubicBezTo>
                  <a:pt x="1380033" y="0"/>
                  <a:pt x="1474966" y="94933"/>
                  <a:pt x="1474966" y="212039"/>
                </a:cubicBezTo>
                <a:lnTo>
                  <a:pt x="1474966" y="1060170"/>
                </a:lnTo>
                <a:cubicBezTo>
                  <a:pt x="1474966" y="1177276"/>
                  <a:pt x="1380033" y="1272209"/>
                  <a:pt x="1262927" y="1272209"/>
                </a:cubicBezTo>
                <a:lnTo>
                  <a:pt x="414796" y="1272209"/>
                </a:lnTo>
                <a:cubicBezTo>
                  <a:pt x="297690" y="1272209"/>
                  <a:pt x="202757" y="1177276"/>
                  <a:pt x="202757" y="1060170"/>
                </a:cubicBezTo>
                <a:lnTo>
                  <a:pt x="202757" y="821358"/>
                </a:lnTo>
                <a:lnTo>
                  <a:pt x="186856" y="822961"/>
                </a:lnTo>
                <a:cubicBezTo>
                  <a:pt x="83658" y="822961"/>
                  <a:pt x="0" y="739303"/>
                  <a:pt x="0" y="636105"/>
                </a:cubicBezTo>
                <a:cubicBezTo>
                  <a:pt x="0" y="532907"/>
                  <a:pt x="83658" y="449249"/>
                  <a:pt x="186856" y="449249"/>
                </a:cubicBezTo>
                <a:lnTo>
                  <a:pt x="202757" y="450852"/>
                </a:lnTo>
                <a:lnTo>
                  <a:pt x="202757" y="212039"/>
                </a:lnTo>
                <a:cubicBezTo>
                  <a:pt x="202757" y="94933"/>
                  <a:pt x="297690" y="0"/>
                  <a:pt x="414796" y="0"/>
                </a:cubicBezTo>
                <a:close/>
              </a:path>
            </a:pathLst>
          </a:custGeom>
          <a:solidFill>
            <a:schemeClr val="accent2"/>
          </a:solidFill>
          <a:ln w="28575"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7967106" y="3936708"/>
            <a:ext cx="3551794" cy="1869732"/>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容量、转速、平均访问时间、传输速率、缓存是衡量硬盘性能的重要参数。</a:t>
            </a:r>
            <a:endParaRPr kumimoji="1" lang="zh-CN" altLang="en-US"/>
          </a:p>
        </p:txBody>
      </p:sp>
      <p:sp>
        <p:nvSpPr>
          <p:cNvPr id="7" name="标题 1"/>
          <p:cNvSpPr txBox="1"/>
          <p:nvPr/>
        </p:nvSpPr>
        <p:spPr>
          <a:xfrm rot="0" flipH="0" flipV="0">
            <a:off x="7967106" y="3570607"/>
            <a:ext cx="3551794" cy="332567"/>
          </a:xfrm>
          <a:prstGeom prst="rect">
            <a:avLst/>
          </a:prstGeom>
          <a:noFill/>
          <a:ln>
            <a:noFill/>
          </a:ln>
        </p:spPr>
        <p:txBody>
          <a:bodyPr vert="horz" wrap="square" lIns="0" tIns="0" rIns="0" bIns="0" rtlCol="0" anchor="ctr"/>
          <a:lstStyle/>
          <a:p>
            <a:pPr algn="l">
              <a:lnSpc>
                <a:spcPct val="150000"/>
              </a:lnSpc>
            </a:pPr>
            <a:r>
              <a:rPr kumimoji="1" lang="en-US" altLang="zh-CN" sz="1600">
                <a:ln w="12700">
                  <a:noFill/>
                </a:ln>
                <a:solidFill>
                  <a:srgbClr val="262626">
                    <a:alpha val="100000"/>
                  </a:srgbClr>
                </a:solidFill>
                <a:latin typeface="Source Han Sans CN Bold"/>
                <a:ea typeface="Source Han Sans CN Bold"/>
                <a:cs typeface="Source Han Sans CN Bold"/>
              </a:rPr>
              <a:t>硬盘的基本参数</a:t>
            </a:r>
            <a:endParaRPr kumimoji="1" lang="zh-CN" altLang="en-US"/>
          </a:p>
        </p:txBody>
      </p:sp>
      <p:sp>
        <p:nvSpPr>
          <p:cNvPr id="8" name="标题 1"/>
          <p:cNvSpPr txBox="1"/>
          <p:nvPr/>
        </p:nvSpPr>
        <p:spPr>
          <a:xfrm rot="0" flipH="0" flipV="0">
            <a:off x="660400" y="3936708"/>
            <a:ext cx="3551794" cy="1869732"/>
          </a:xfrm>
          <a:prstGeom prst="rect">
            <a:avLst/>
          </a:prstGeom>
          <a:noFill/>
          <a:ln>
            <a:noFill/>
          </a:ln>
        </p:spPr>
        <p:txBody>
          <a:bodyPr vert="horz" wrap="square" lIns="0" tIns="0" rIns="0" bIns="0" rtlCol="0" anchor="t"/>
          <a:lstStyle/>
          <a:p>
            <a:pPr algn="r">
              <a:lnSpc>
                <a:spcPct val="150000"/>
              </a:lnSpc>
            </a:pPr>
            <a:r>
              <a:rPr kumimoji="1" lang="en-US" altLang="zh-CN" sz="1400">
                <a:ln w="12700">
                  <a:noFill/>
                </a:ln>
                <a:solidFill>
                  <a:srgbClr val="262626">
                    <a:alpha val="100000"/>
                  </a:srgbClr>
                </a:solidFill>
                <a:latin typeface="Source Han Sans"/>
                <a:ea typeface="Source Han Sans"/>
                <a:cs typeface="Source Han Sans"/>
              </a:rPr>
              <a:t>硬盘接口包括 ATA、IDE、SATA 等，SATA 接口传输速率高，是主流接口。</a:t>
            </a:r>
            <a:endParaRPr kumimoji="1" lang="zh-CN" altLang="en-US"/>
          </a:p>
        </p:txBody>
      </p:sp>
      <p:sp>
        <p:nvSpPr>
          <p:cNvPr id="9" name="标题 1"/>
          <p:cNvSpPr txBox="1"/>
          <p:nvPr/>
        </p:nvSpPr>
        <p:spPr>
          <a:xfrm rot="0" flipH="0" flipV="0">
            <a:off x="660400" y="3570607"/>
            <a:ext cx="3551794" cy="332567"/>
          </a:xfrm>
          <a:prstGeom prst="rect">
            <a:avLst/>
          </a:prstGeom>
          <a:noFill/>
          <a:ln>
            <a:noFill/>
          </a:ln>
        </p:spPr>
        <p:txBody>
          <a:bodyPr vert="horz" wrap="square" lIns="0" tIns="0" rIns="0" bIns="0" rtlCol="0" anchor="ctr"/>
          <a:lstStyle/>
          <a:p>
            <a:pPr algn="r">
              <a:lnSpc>
                <a:spcPct val="150000"/>
              </a:lnSpc>
            </a:pPr>
            <a:r>
              <a:rPr kumimoji="1" lang="en-US" altLang="zh-CN" sz="1600">
                <a:ln w="12700">
                  <a:noFill/>
                </a:ln>
                <a:solidFill>
                  <a:srgbClr val="262626">
                    <a:alpha val="100000"/>
                  </a:srgbClr>
                </a:solidFill>
                <a:latin typeface="Source Han Sans CN Bold"/>
                <a:ea typeface="Source Han Sans CN Bold"/>
                <a:cs typeface="Source Han Sans CN Bold"/>
              </a:rPr>
              <a:t>硬盘接口</a:t>
            </a:r>
            <a:endParaRPr kumimoji="1" lang="zh-CN" altLang="en-US"/>
          </a:p>
        </p:txBody>
      </p:sp>
      <p:sp>
        <p:nvSpPr>
          <p:cNvPr id="10" name="标题 1"/>
          <p:cNvSpPr txBox="1"/>
          <p:nvPr/>
        </p:nvSpPr>
        <p:spPr>
          <a:xfrm rot="0" flipH="0" flipV="0">
            <a:off x="3058964" y="1598030"/>
            <a:ext cx="6061372" cy="1228990"/>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硬盘由磁头、磁道、扇区、柱面组成，磁头读写数据，磁道和扇区存储数据。</a:t>
            </a:r>
            <a:endParaRPr kumimoji="1" lang="zh-CN" altLang="en-US"/>
          </a:p>
        </p:txBody>
      </p:sp>
      <p:sp>
        <p:nvSpPr>
          <p:cNvPr id="11" name="标题 1"/>
          <p:cNvSpPr txBox="1"/>
          <p:nvPr/>
        </p:nvSpPr>
        <p:spPr>
          <a:xfrm rot="0" flipH="0" flipV="0">
            <a:off x="3058488" y="1231929"/>
            <a:ext cx="6062324" cy="332567"/>
          </a:xfrm>
          <a:prstGeom prst="rect">
            <a:avLst/>
          </a:prstGeom>
          <a:noFill/>
          <a:ln>
            <a:noFill/>
          </a:ln>
        </p:spPr>
        <p:txBody>
          <a:bodyPr vert="horz" wrap="square" lIns="0" tIns="0" rIns="0" bIns="0" rtlCol="0" anchor="ctr"/>
          <a:lstStyle/>
          <a:p>
            <a:pPr algn="ctr">
              <a:lnSpc>
                <a:spcPct val="150000"/>
              </a:lnSpc>
            </a:pPr>
            <a:r>
              <a:rPr kumimoji="1" lang="en-US" altLang="zh-CN" sz="1600">
                <a:ln w="12700">
                  <a:noFill/>
                </a:ln>
                <a:solidFill>
                  <a:srgbClr val="262626">
                    <a:alpha val="100000"/>
                  </a:srgbClr>
                </a:solidFill>
                <a:latin typeface="Source Han Sans CN Bold"/>
                <a:ea typeface="Source Han Sans CN Bold"/>
                <a:cs typeface="Source Han Sans CN Bold"/>
              </a:rPr>
              <a:t>硬盘的结构</a:t>
            </a:r>
            <a:endParaRPr kumimoji="1" lang="zh-CN" altLang="en-US"/>
          </a:p>
        </p:txBody>
      </p:sp>
      <p:sp>
        <p:nvSpPr>
          <p:cNvPr id="12" name="标题 1"/>
          <p:cNvSpPr txBox="1"/>
          <p:nvPr/>
        </p:nvSpPr>
        <p:spPr>
          <a:xfrm rot="0" flipH="0" flipV="0">
            <a:off x="5663453" y="3418207"/>
            <a:ext cx="876798" cy="332567"/>
          </a:xfrm>
          <a:prstGeom prst="rect">
            <a:avLst/>
          </a:prstGeom>
          <a:noFill/>
          <a:ln>
            <a:noFill/>
          </a:ln>
        </p:spPr>
        <p:txBody>
          <a:bodyPr vert="horz" wrap="square" lIns="0" tIns="0" rIns="0" bIns="0" rtlCol="0" anchor="ctr"/>
          <a:lstStyle/>
          <a:p>
            <a:pPr algn="ctr">
              <a:lnSpc>
                <a:spcPct val="150000"/>
              </a:lnSpc>
            </a:pPr>
            <a:r>
              <a:rPr kumimoji="1" lang="en-US" altLang="zh-CN" sz="2000">
                <a:ln w="12700">
                  <a:noFill/>
                </a:ln>
                <a:solidFill>
                  <a:srgbClr val="FFFFFF">
                    <a:alpha val="100000"/>
                  </a:srgbClr>
                </a:solidFill>
                <a:latin typeface="Source Han Sans"/>
                <a:ea typeface="Source Han Sans"/>
                <a:cs typeface="Source Han Sans"/>
              </a:rPr>
              <a:t>02</a:t>
            </a:r>
            <a:endParaRPr kumimoji="1" lang="zh-CN" altLang="en-US"/>
          </a:p>
        </p:txBody>
      </p:sp>
      <p:sp>
        <p:nvSpPr>
          <p:cNvPr id="13" name="标题 1"/>
          <p:cNvSpPr txBox="1"/>
          <p:nvPr/>
        </p:nvSpPr>
        <p:spPr>
          <a:xfrm rot="0" flipH="0" flipV="0">
            <a:off x="6450632" y="4181532"/>
            <a:ext cx="876798" cy="332567"/>
          </a:xfrm>
          <a:prstGeom prst="rect">
            <a:avLst/>
          </a:prstGeom>
          <a:noFill/>
          <a:ln>
            <a:noFill/>
          </a:ln>
        </p:spPr>
        <p:txBody>
          <a:bodyPr vert="horz" wrap="square" lIns="0" tIns="0" rIns="0" bIns="0" rtlCol="0" anchor="ctr"/>
          <a:lstStyle/>
          <a:p>
            <a:pPr algn="ctr">
              <a:lnSpc>
                <a:spcPct val="150000"/>
              </a:lnSpc>
            </a:pPr>
            <a:r>
              <a:rPr kumimoji="1" lang="en-US" altLang="zh-CN" sz="2000">
                <a:ln w="12700">
                  <a:noFill/>
                </a:ln>
                <a:solidFill>
                  <a:srgbClr val="FFFFFF">
                    <a:alpha val="100000"/>
                  </a:srgbClr>
                </a:solidFill>
                <a:latin typeface="Source Han Sans"/>
                <a:ea typeface="Source Han Sans"/>
                <a:cs typeface="Source Han Sans"/>
              </a:rPr>
              <a:t>03</a:t>
            </a:r>
            <a:endParaRPr kumimoji="1" lang="zh-CN" altLang="en-US"/>
          </a:p>
        </p:txBody>
      </p:sp>
      <p:sp>
        <p:nvSpPr>
          <p:cNvPr id="14" name="标题 1"/>
          <p:cNvSpPr txBox="1"/>
          <p:nvPr/>
        </p:nvSpPr>
        <p:spPr>
          <a:xfrm rot="0" flipH="0" flipV="0">
            <a:off x="4901849" y="4181532"/>
            <a:ext cx="876798" cy="332567"/>
          </a:xfrm>
          <a:prstGeom prst="rect">
            <a:avLst/>
          </a:prstGeom>
          <a:noFill/>
          <a:ln>
            <a:noFill/>
          </a:ln>
        </p:spPr>
        <p:txBody>
          <a:bodyPr vert="horz" wrap="square" lIns="0" tIns="0" rIns="0" bIns="0" rtlCol="0" anchor="ctr"/>
          <a:lstStyle/>
          <a:p>
            <a:pPr algn="ctr">
              <a:lnSpc>
                <a:spcPct val="150000"/>
              </a:lnSpc>
            </a:pPr>
            <a:r>
              <a:rPr kumimoji="1" lang="en-US" altLang="zh-CN" sz="2000">
                <a:ln w="12700">
                  <a:noFill/>
                </a:ln>
                <a:solidFill>
                  <a:srgbClr val="FFFFFF">
                    <a:alpha val="100000"/>
                  </a:srgbClr>
                </a:solidFill>
                <a:latin typeface="Source Han Sans"/>
                <a:ea typeface="Source Han Sans"/>
                <a:cs typeface="Source Han Sans"/>
              </a:rPr>
              <a:t>01</a:t>
            </a:r>
            <a:endParaRPr kumimoji="1" lang="zh-CN" altLang="en-US"/>
          </a:p>
        </p:txBody>
      </p:sp>
      <p:sp>
        <p:nvSpPr>
          <p:cNvPr id="15"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理论知识</a:t>
            </a:r>
            <a:endParaRPr kumimoji="1" lang="zh-CN" altLang="en-US"/>
          </a:p>
        </p:txBody>
      </p:sp>
      <p:sp>
        <p:nvSpPr>
          <p:cNvPr id="17"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安装键盘和鼠标</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09</a:t>
            </a:r>
            <a:endParaRPr kumimoji="1" lang="zh-CN" altLang="en-US"/>
          </a:p>
        </p:txBody>
      </p:sp>
    </p:spTree>
  </p:cSld>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2157005" y="2274781"/>
            <a:ext cx="900001" cy="900000"/>
          </a:xfrm>
          <a:prstGeom prst="ellipse">
            <a:avLst/>
          </a:prstGeom>
          <a:gradFill>
            <a:gsLst>
              <a:gs pos="6000">
                <a:schemeClr val="accent1">
                  <a:lumMod val="60000"/>
                  <a:lumOff val="40000"/>
                </a:schemeClr>
              </a:gs>
              <a:gs pos="100000">
                <a:schemeClr val="accent1"/>
              </a:gs>
            </a:gsLst>
            <a:lin ang="2700000" scaled="0"/>
          </a:gradFill>
          <a:ln w="12700" cap="sq">
            <a:noFill/>
            <a:miter/>
          </a:ln>
          <a:effectLst>
            <a:outerShdw dist="101600" blurRad="190500" dir="2700000" sx="100000" sy="100000" kx="0" ky="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3362243" y="2274781"/>
            <a:ext cx="6840000" cy="2828049"/>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考察对键盘和鼠标安装技巧的掌握，了解键盘和鼠标在输入设备中的重要性。</a:t>
            </a:r>
            <a:endParaRPr kumimoji="1" lang="zh-CN" altLang="en-US"/>
          </a:p>
        </p:txBody>
      </p:sp>
      <p:sp>
        <p:nvSpPr>
          <p:cNvPr id="5" name="标题 1"/>
          <p:cNvSpPr txBox="1"/>
          <p:nvPr/>
        </p:nvSpPr>
        <p:spPr>
          <a:xfrm rot="0" flipH="0" flipV="0">
            <a:off x="2389389" y="2544781"/>
            <a:ext cx="435233" cy="360000"/>
          </a:xfrm>
          <a:custGeom>
            <a:avLst/>
            <a:gdLst>
              <a:gd name="connsiteX0" fmla="*/ 114387 w 870468"/>
              <a:gd name="connsiteY0" fmla="*/ 394297 h 720000"/>
              <a:gd name="connsiteX1" fmla="*/ 125598 w 870468"/>
              <a:gd name="connsiteY1" fmla="*/ 421319 h 720000"/>
              <a:gd name="connsiteX2" fmla="*/ 153878 w 870468"/>
              <a:gd name="connsiteY2" fmla="*/ 433051 h 720000"/>
              <a:gd name="connsiteX3" fmla="*/ 449972 w 870468"/>
              <a:gd name="connsiteY3" fmla="*/ 433051 h 720000"/>
              <a:gd name="connsiteX4" fmla="*/ 478295 w 870468"/>
              <a:gd name="connsiteY4" fmla="*/ 421319 h 720000"/>
              <a:gd name="connsiteX5" fmla="*/ 489465 w 870468"/>
              <a:gd name="connsiteY5" fmla="*/ 394297 h 720000"/>
              <a:gd name="connsiteX6" fmla="*/ 116266 w 870468"/>
              <a:gd name="connsiteY6" fmla="*/ 68594 h 720000"/>
              <a:gd name="connsiteX7" fmla="*/ 68708 w 870468"/>
              <a:gd name="connsiteY7" fmla="*/ 116152 h 720000"/>
              <a:gd name="connsiteX8" fmla="*/ 68708 w 870468"/>
              <a:gd name="connsiteY8" fmla="*/ 241561 h 720000"/>
              <a:gd name="connsiteX9" fmla="*/ 801875 w 870468"/>
              <a:gd name="connsiteY9" fmla="*/ 241561 h 720000"/>
              <a:gd name="connsiteX10" fmla="*/ 801875 w 870468"/>
              <a:gd name="connsiteY10" fmla="*/ 116152 h 720000"/>
              <a:gd name="connsiteX11" fmla="*/ 754317 w 870468"/>
              <a:gd name="connsiteY11" fmla="*/ 68594 h 720000"/>
              <a:gd name="connsiteX12" fmla="*/ 598821 w 870468"/>
              <a:gd name="connsiteY12" fmla="*/ 68594 h 720000"/>
              <a:gd name="connsiteX13" fmla="*/ 116266 w 870468"/>
              <a:gd name="connsiteY13" fmla="*/ 0 h 720000"/>
              <a:gd name="connsiteX14" fmla="*/ 598821 w 870468"/>
              <a:gd name="connsiteY14" fmla="*/ 0 h 720000"/>
              <a:gd name="connsiteX15" fmla="*/ 754317 w 870468"/>
              <a:gd name="connsiteY15" fmla="*/ 0 h 720000"/>
              <a:gd name="connsiteX16" fmla="*/ 870468 w 870468"/>
              <a:gd name="connsiteY16" fmla="*/ 116152 h 720000"/>
              <a:gd name="connsiteX17" fmla="*/ 870468 w 870468"/>
              <a:gd name="connsiteY17" fmla="*/ 360001 h 720000"/>
              <a:gd name="connsiteX18" fmla="*/ 870468 w 870468"/>
              <a:gd name="connsiteY18" fmla="*/ 603736 h 720000"/>
              <a:gd name="connsiteX19" fmla="*/ 754317 w 870468"/>
              <a:gd name="connsiteY19" fmla="*/ 720000 h 720000"/>
              <a:gd name="connsiteX20" fmla="*/ 598821 w 870468"/>
              <a:gd name="connsiteY20" fmla="*/ 720000 h 720000"/>
              <a:gd name="connsiteX21" fmla="*/ 116266 w 870468"/>
              <a:gd name="connsiteY21" fmla="*/ 720000 h 720000"/>
              <a:gd name="connsiteX22" fmla="*/ 115 w 870468"/>
              <a:gd name="connsiteY22" fmla="*/ 603850 h 720000"/>
              <a:gd name="connsiteX23" fmla="*/ 115 w 870468"/>
              <a:gd name="connsiteY23" fmla="*/ 360279 h 720000"/>
              <a:gd name="connsiteX24" fmla="*/ 0 w 870468"/>
              <a:gd name="connsiteY24" fmla="*/ 360001 h 720000"/>
              <a:gd name="connsiteX25" fmla="*/ 115 w 870468"/>
              <a:gd name="connsiteY25" fmla="*/ 359723 h 720000"/>
              <a:gd name="connsiteX26" fmla="*/ 115 w 870468"/>
              <a:gd name="connsiteY26" fmla="*/ 116152 h 720000"/>
              <a:gd name="connsiteX27" fmla="*/ 116266 w 870468"/>
              <a:gd name="connsiteY27" fmla="*/ 0 h 720000"/>
            </a:gdLst>
            <a:rect l="l" t="t" r="r" b="b"/>
            <a:pathLst>
              <a:path w="870468" h="720000">
                <a:moveTo>
                  <a:pt x="114387" y="394297"/>
                </a:moveTo>
                <a:lnTo>
                  <a:pt x="125598" y="421319"/>
                </a:lnTo>
                <a:cubicBezTo>
                  <a:pt x="132843" y="428564"/>
                  <a:pt x="142846" y="433051"/>
                  <a:pt x="153878" y="433051"/>
                </a:cubicBezTo>
                <a:lnTo>
                  <a:pt x="449972" y="433051"/>
                </a:lnTo>
                <a:cubicBezTo>
                  <a:pt x="461061" y="433051"/>
                  <a:pt x="471064" y="428564"/>
                  <a:pt x="478295" y="421319"/>
                </a:cubicBezTo>
                <a:lnTo>
                  <a:pt x="489465" y="394297"/>
                </a:lnTo>
                <a:close/>
                <a:moveTo>
                  <a:pt x="116266" y="68594"/>
                </a:moveTo>
                <a:cubicBezTo>
                  <a:pt x="89972" y="68594"/>
                  <a:pt x="68708" y="89972"/>
                  <a:pt x="68708" y="116152"/>
                </a:cubicBezTo>
                <a:lnTo>
                  <a:pt x="68708" y="241561"/>
                </a:lnTo>
                <a:lnTo>
                  <a:pt x="801875" y="241561"/>
                </a:lnTo>
                <a:lnTo>
                  <a:pt x="801875" y="116152"/>
                </a:lnTo>
                <a:cubicBezTo>
                  <a:pt x="801875" y="89858"/>
                  <a:pt x="780497" y="68594"/>
                  <a:pt x="754317" y="68594"/>
                </a:cubicBezTo>
                <a:lnTo>
                  <a:pt x="598821" y="68594"/>
                </a:lnTo>
                <a:close/>
                <a:moveTo>
                  <a:pt x="116266" y="0"/>
                </a:moveTo>
                <a:lnTo>
                  <a:pt x="598821" y="0"/>
                </a:lnTo>
                <a:lnTo>
                  <a:pt x="754317" y="0"/>
                </a:lnTo>
                <a:cubicBezTo>
                  <a:pt x="818338" y="0"/>
                  <a:pt x="870468" y="52131"/>
                  <a:pt x="870468" y="116152"/>
                </a:cubicBezTo>
                <a:lnTo>
                  <a:pt x="870468" y="360001"/>
                </a:lnTo>
                <a:lnTo>
                  <a:pt x="870468" y="603736"/>
                </a:lnTo>
                <a:cubicBezTo>
                  <a:pt x="870468" y="667870"/>
                  <a:pt x="818338" y="720000"/>
                  <a:pt x="754317" y="720000"/>
                </a:cubicBezTo>
                <a:lnTo>
                  <a:pt x="598821" y="720000"/>
                </a:lnTo>
                <a:lnTo>
                  <a:pt x="116266" y="720000"/>
                </a:lnTo>
                <a:cubicBezTo>
                  <a:pt x="52246" y="720000"/>
                  <a:pt x="115" y="667870"/>
                  <a:pt x="115" y="603850"/>
                </a:cubicBezTo>
                <a:lnTo>
                  <a:pt x="115" y="360279"/>
                </a:lnTo>
                <a:lnTo>
                  <a:pt x="0" y="360001"/>
                </a:lnTo>
                <a:lnTo>
                  <a:pt x="115" y="359723"/>
                </a:lnTo>
                <a:lnTo>
                  <a:pt x="115" y="116152"/>
                </a:lnTo>
                <a:cubicBezTo>
                  <a:pt x="115" y="52131"/>
                  <a:pt x="52246" y="0"/>
                  <a:pt x="116266"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任务描述</a:t>
            </a:r>
            <a:endParaRPr kumimoji="1" lang="zh-CN" altLang="en-US"/>
          </a:p>
        </p:txBody>
      </p:sp>
      <p:sp>
        <p:nvSpPr>
          <p:cNvPr id="8"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 name=""/>
          <p:cNvPicPr>
            <a:picLocks noChangeAspect="1"/>
          </p:cNvPicPr>
          <p:nvPr/>
        </p:nvPicPr>
        <p:blipFill>
          <a:blip r:embed="rId2">
            <a:alphaModFix amt="100000"/>
          </a:blip>
          <a:srcRect l="64905" t="407" r="0" b="8939"/>
          <a:stretch>
            <a:fillRect/>
          </a:stretch>
        </p:blipFill>
        <p:spPr>
          <a:xfrm rot="0" flipH="0" flipV="0">
            <a:off x="8216900" y="0"/>
            <a:ext cx="3982958" cy="6858000"/>
          </a:xfrm>
          <a:custGeom>
            <a:avLst/>
            <a:gdLst/>
            <a:rect l="l" t="t" r="r" b="b"/>
            <a:pathLst>
              <a:path w="3982958" h="6858000">
                <a:moveTo>
                  <a:pt x="0" y="0"/>
                </a:moveTo>
                <a:lnTo>
                  <a:pt x="3982958" y="0"/>
                </a:lnTo>
                <a:lnTo>
                  <a:pt x="3982958" y="6858000"/>
                </a:lnTo>
                <a:lnTo>
                  <a:pt x="0" y="6858000"/>
                </a:lnTo>
                <a:close/>
              </a:path>
            </a:pathLst>
          </a:custGeom>
          <a:noFill/>
          <a:ln>
            <a:noFill/>
          </a:ln>
        </p:spPr>
      </p:pic>
      <p:pic>
        <p:nvPicPr>
          <p:cNvPr id="4" name=""/>
          <p:cNvPicPr>
            <a:picLocks noChangeAspect="1"/>
          </p:cNvPicPr>
          <p:nvPr/>
        </p:nvPicPr>
        <p:blipFill>
          <a:blip r:embed="rId3">
            <a:alphaModFix amt="100000"/>
          </a:blip>
          <a:srcRect l="520" t="19498" r="71114" b="45415"/>
          <a:stretch>
            <a:fillRect/>
          </a:stretch>
        </p:blipFill>
        <p:spPr>
          <a:xfrm rot="0" flipH="0" flipV="0">
            <a:off x="660400" y="1497644"/>
            <a:ext cx="3219359" cy="2654277"/>
          </a:xfrm>
          <a:custGeom>
            <a:avLst/>
            <a:gdLst/>
            <a:rect l="l" t="t" r="r" b="b"/>
            <a:pathLst>
              <a:path w="3219359" h="2654277">
                <a:moveTo>
                  <a:pt x="0" y="0"/>
                </a:moveTo>
                <a:lnTo>
                  <a:pt x="3219359" y="0"/>
                </a:lnTo>
                <a:lnTo>
                  <a:pt x="3219359" y="2654277"/>
                </a:lnTo>
                <a:lnTo>
                  <a:pt x="0" y="2654277"/>
                </a:lnTo>
                <a:lnTo>
                  <a:pt x="0" y="0"/>
                </a:lnTo>
                <a:close/>
              </a:path>
            </a:pathLst>
          </a:custGeom>
          <a:noFill/>
          <a:ln>
            <a:noFill/>
          </a:ln>
        </p:spPr>
      </p:pic>
      <p:pic>
        <p:nvPicPr>
          <p:cNvPr id="5" name=""/>
          <p:cNvPicPr>
            <a:picLocks noChangeAspect="1"/>
          </p:cNvPicPr>
          <p:nvPr/>
        </p:nvPicPr>
        <p:blipFill>
          <a:blip r:embed="rId4">
            <a:alphaModFix amt="100000"/>
          </a:blip>
          <a:srcRect l="31293" t="19498" r="40340" b="45415"/>
          <a:stretch>
            <a:fillRect/>
          </a:stretch>
        </p:blipFill>
        <p:spPr>
          <a:xfrm rot="0" flipH="0" flipV="0">
            <a:off x="4438650" y="1497644"/>
            <a:ext cx="3219358" cy="2654277"/>
          </a:xfrm>
          <a:custGeom>
            <a:avLst/>
            <a:gdLst/>
            <a:rect l="l" t="t" r="r" b="b"/>
            <a:pathLst>
              <a:path w="3219358" h="2654277">
                <a:moveTo>
                  <a:pt x="0" y="0"/>
                </a:moveTo>
                <a:lnTo>
                  <a:pt x="3219358" y="0"/>
                </a:lnTo>
                <a:lnTo>
                  <a:pt x="3219358" y="2654277"/>
                </a:lnTo>
                <a:lnTo>
                  <a:pt x="0" y="2654277"/>
                </a:lnTo>
                <a:lnTo>
                  <a:pt x="0" y="0"/>
                </a:lnTo>
                <a:close/>
              </a:path>
            </a:pathLst>
          </a:custGeom>
          <a:noFill/>
          <a:ln>
            <a:noFill/>
          </a:ln>
        </p:spPr>
      </p:pic>
      <p:sp>
        <p:nvSpPr>
          <p:cNvPr id="6" name="标题 1"/>
          <p:cNvSpPr txBox="1"/>
          <p:nvPr/>
        </p:nvSpPr>
        <p:spPr>
          <a:xfrm rot="0" flipH="0" flipV="0">
            <a:off x="7282254" y="226087"/>
            <a:ext cx="781871" cy="734329"/>
          </a:xfrm>
          <a:prstGeom prst="rect">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0" y="5974984"/>
            <a:ext cx="940183" cy="883015"/>
          </a:xfrm>
          <a:prstGeom prst="rect">
            <a:avLst/>
          </a:prstGeom>
          <a:solidFill>
            <a:schemeClr val="bg1">
              <a:lumMod val="95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4438650" y="4352143"/>
            <a:ext cx="3219360" cy="276999"/>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00A4FB">
                    <a:alpha val="100000"/>
                  </a:srgbClr>
                </a:solidFill>
                <a:latin typeface="Source Han Sans CN Bold"/>
                <a:ea typeface="Source Han Sans CN Bold"/>
                <a:cs typeface="Source Han Sans CN Bold"/>
              </a:rPr>
              <a:t>注意事项</a:t>
            </a:r>
            <a:endParaRPr kumimoji="1" lang="zh-CN" altLang="en-US"/>
          </a:p>
        </p:txBody>
      </p:sp>
      <p:sp>
        <p:nvSpPr>
          <p:cNvPr id="9" name="标题 1"/>
          <p:cNvSpPr txBox="1"/>
          <p:nvPr/>
        </p:nvSpPr>
        <p:spPr>
          <a:xfrm rot="0" flipH="0" flipV="0">
            <a:off x="4438650" y="4647231"/>
            <a:ext cx="3219360" cy="1376371"/>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安装键盘和鼠标时需注意接口类型，避免连接错误。
安装完成后，检查键盘和鼠标是否能够正常工作，确保输入设备正常。</a:t>
            </a:r>
            <a:endParaRPr kumimoji="1" lang="zh-CN" altLang="en-US"/>
          </a:p>
        </p:txBody>
      </p:sp>
      <p:sp>
        <p:nvSpPr>
          <p:cNvPr id="10" name="标题 1"/>
          <p:cNvSpPr txBox="1"/>
          <p:nvPr/>
        </p:nvSpPr>
        <p:spPr>
          <a:xfrm rot="0" flipH="0" flipV="0">
            <a:off x="660400" y="4352143"/>
            <a:ext cx="3219360" cy="276999"/>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00A4FB">
                    <a:alpha val="100000"/>
                  </a:srgbClr>
                </a:solidFill>
                <a:latin typeface="Source Han Sans CN Bold"/>
                <a:ea typeface="Source Han Sans CN Bold"/>
                <a:cs typeface="Source Han Sans CN Bold"/>
              </a:rPr>
              <a:t>安装步骤</a:t>
            </a:r>
            <a:endParaRPr kumimoji="1" lang="zh-CN" altLang="en-US"/>
          </a:p>
        </p:txBody>
      </p:sp>
      <p:sp>
        <p:nvSpPr>
          <p:cNvPr id="11" name="标题 1"/>
          <p:cNvSpPr txBox="1"/>
          <p:nvPr/>
        </p:nvSpPr>
        <p:spPr>
          <a:xfrm rot="0" flipH="0" flipV="0">
            <a:off x="660401" y="4647231"/>
            <a:ext cx="3219360" cy="1376371"/>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连接键盘和鼠标，如果是 PS/2 接口，键盘使用紫色接口，鼠标使用绿色接口。
如果是 USB 接口，连接方式如图所示。
如果是无线连接，如蓝牙和 2.4 GHz 无线，按照相应步骤连接。</a:t>
            </a:r>
            <a:endParaRPr kumimoji="1" lang="zh-CN" altLang="en-US"/>
          </a:p>
        </p:txBody>
      </p:sp>
      <p:sp>
        <p:nvSpPr>
          <p:cNvPr id="12"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任务实施</a:t>
            </a:r>
            <a:endParaRPr kumimoji="1" lang="zh-CN" altLang="en-US"/>
          </a:p>
        </p:txBody>
      </p:sp>
      <p:sp>
        <p:nvSpPr>
          <p:cNvPr id="14"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6178490" y="2585439"/>
            <a:ext cx="1354464" cy="1354464"/>
          </a:xfrm>
          <a:prstGeom prst="roundRect">
            <a:avLst>
              <a:gd name="adj" fmla="val 7500"/>
            </a:avLst>
          </a:prstGeom>
          <a:gradFill>
            <a:gsLst>
              <a:gs pos="1000">
                <a:schemeClr val="accent2"/>
              </a:gs>
              <a:gs pos="100000">
                <a:schemeClr val="accent2">
                  <a:lumMod val="60000"/>
                  <a:lumOff val="40000"/>
                </a:schemeClr>
              </a:gs>
            </a:gsLst>
            <a:lin ang="2700000" scaled="0"/>
          </a:gradFill>
          <a:ln cap="sq">
            <a:noFill/>
            <a:prstDash val="solid"/>
            <a:miter/>
          </a:ln>
          <a:effectLst>
            <a:outerShdw dist="190500" blurRad="330200" dir="5400000" sx="90000" sy="90000" kx="0" ky="0" algn="t" rotWithShape="0">
              <a:schemeClr val="accent2">
                <a:lumMod val="75000"/>
                <a:alpha val="25000"/>
              </a:schemeClr>
            </a:outerShdw>
          </a:effectLst>
        </p:spPr>
        <p:txBody>
          <a:bodyPr vert="horz" wrap="square" lIns="45720" tIns="22860" rIns="45720" bIns="22860" rtlCol="0" anchor="ctr"/>
          <a:lstStyle/>
          <a:p>
            <a:pPr algn="ctr">
              <a:lnSpc>
                <a:spcPct val="110000"/>
              </a:lnSpc>
            </a:pPr>
            <a:endParaRPr kumimoji="1" lang="zh-CN" altLang="en-US"/>
          </a:p>
        </p:txBody>
      </p:sp>
      <p:sp>
        <p:nvSpPr>
          <p:cNvPr id="4" name="标题 1"/>
          <p:cNvSpPr txBox="1"/>
          <p:nvPr/>
        </p:nvSpPr>
        <p:spPr>
          <a:xfrm rot="0" flipH="0" flipV="0">
            <a:off x="6617530" y="2990646"/>
            <a:ext cx="476384" cy="544048"/>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solidFill>
            <a:schemeClr val="bg1"/>
          </a:solidFill>
          <a:ln w="12700" cap="sq">
            <a:noFill/>
            <a:miter/>
          </a:ln>
        </p:spPr>
        <p:txBody>
          <a:bodyPr vert="horz" wrap="square" lIns="0" tIns="0" rIns="0" bIns="0" rtlCol="0" anchor="ctr"/>
          <a:lstStyle/>
          <a:p>
            <a:pPr algn="l">
              <a:lnSpc>
                <a:spcPct val="110000"/>
              </a:lnSpc>
            </a:pPr>
            <a:endParaRPr kumimoji="1" lang="zh-CN" altLang="en-US"/>
          </a:p>
        </p:txBody>
      </p:sp>
      <p:sp>
        <p:nvSpPr>
          <p:cNvPr id="5" name="标题 1"/>
          <p:cNvSpPr txBox="1"/>
          <p:nvPr/>
        </p:nvSpPr>
        <p:spPr>
          <a:xfrm rot="0" flipH="0" flipV="0">
            <a:off x="4780606" y="2585439"/>
            <a:ext cx="1354464" cy="1354464"/>
          </a:xfrm>
          <a:prstGeom prst="roundRect">
            <a:avLst>
              <a:gd name="adj" fmla="val 7500"/>
            </a:avLst>
          </a:prstGeom>
          <a:gradFill>
            <a:gsLst>
              <a:gs pos="1000">
                <a:schemeClr val="accent1"/>
              </a:gs>
              <a:gs pos="100000">
                <a:schemeClr val="accent1">
                  <a:lumMod val="60000"/>
                  <a:lumOff val="40000"/>
                </a:schemeClr>
              </a:gs>
            </a:gsLst>
            <a:lin ang="2700000" scaled="0"/>
          </a:gradFill>
          <a:ln cap="sq">
            <a:noFill/>
            <a:prstDash val="solid"/>
            <a:miter/>
          </a:ln>
          <a:effectLst>
            <a:outerShdw dist="190500" blurRad="330200" dir="5400000" sx="90000" sy="90000" kx="0" ky="0" algn="t" rotWithShape="0">
              <a:schemeClr val="accent1">
                <a:lumMod val="75000"/>
                <a:alpha val="25000"/>
              </a:schemeClr>
            </a:outerShdw>
          </a:effectLst>
        </p:spPr>
        <p:txBody>
          <a:bodyPr vert="horz" wrap="square" lIns="45720" tIns="22860" rIns="45720" bIns="22860" rtlCol="0" anchor="ctr"/>
          <a:lstStyle/>
          <a:p>
            <a:pPr algn="ctr">
              <a:lnSpc>
                <a:spcPct val="110000"/>
              </a:lnSpc>
            </a:pPr>
            <a:endParaRPr kumimoji="1" lang="zh-CN" altLang="en-US"/>
          </a:p>
        </p:txBody>
      </p:sp>
      <p:sp>
        <p:nvSpPr>
          <p:cNvPr id="6" name="标题 1"/>
          <p:cNvSpPr txBox="1"/>
          <p:nvPr/>
        </p:nvSpPr>
        <p:spPr>
          <a:xfrm rot="0" flipH="0" flipV="0">
            <a:off x="5164190" y="2969023"/>
            <a:ext cx="587297" cy="587297"/>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2700" cap="sq">
            <a:noFill/>
            <a:miter/>
          </a:ln>
        </p:spPr>
        <p:txBody>
          <a:bodyPr vert="horz" wrap="square" lIns="0" tIns="0" rIns="0" bIns="0" rtlCol="0" anchor="ctr"/>
          <a:lstStyle/>
          <a:p>
            <a:pPr algn="l">
              <a:lnSpc>
                <a:spcPct val="110000"/>
              </a:lnSpc>
            </a:pPr>
            <a:endParaRPr kumimoji="1" lang="zh-CN" altLang="en-US"/>
          </a:p>
        </p:txBody>
      </p:sp>
      <p:sp>
        <p:nvSpPr>
          <p:cNvPr id="7" name="标题 1"/>
          <p:cNvSpPr txBox="1"/>
          <p:nvPr/>
        </p:nvSpPr>
        <p:spPr>
          <a:xfrm rot="0" flipH="0" flipV="0">
            <a:off x="660400" y="2210577"/>
            <a:ext cx="3765332" cy="804714"/>
          </a:xfrm>
          <a:prstGeom prst="rect">
            <a:avLst/>
          </a:prstGeom>
          <a:noFill/>
          <a:ln>
            <a:noFill/>
          </a:ln>
        </p:spPr>
        <p:txBody>
          <a:bodyPr vert="horz" wrap="square" lIns="0" tIns="0" rIns="0" bIns="0" rtlCol="0" anchor="b"/>
          <a:lstStyle/>
          <a:p>
            <a:pPr algn="r">
              <a:lnSpc>
                <a:spcPct val="130000"/>
              </a:lnSpc>
            </a:pPr>
            <a:r>
              <a:rPr kumimoji="1" lang="en-US" altLang="zh-CN" sz="1600">
                <a:ln w="12700">
                  <a:noFill/>
                </a:ln>
                <a:solidFill>
                  <a:srgbClr val="00A4FB">
                    <a:alpha val="100000"/>
                  </a:srgbClr>
                </a:solidFill>
                <a:latin typeface="Source Han Sans CN Bold"/>
                <a:ea typeface="Source Han Sans CN Bold"/>
                <a:cs typeface="Source Han Sans CN Bold"/>
              </a:rPr>
              <a:t>键盘</a:t>
            </a:r>
            <a:endParaRPr kumimoji="1" lang="zh-CN" altLang="en-US"/>
          </a:p>
        </p:txBody>
      </p:sp>
      <p:sp>
        <p:nvSpPr>
          <p:cNvPr id="8" name="标题 1"/>
          <p:cNvSpPr txBox="1"/>
          <p:nvPr/>
        </p:nvSpPr>
        <p:spPr>
          <a:xfrm rot="0" flipH="0" flipV="0">
            <a:off x="7891503" y="2210577"/>
            <a:ext cx="3627397" cy="804714"/>
          </a:xfrm>
          <a:prstGeom prst="rect">
            <a:avLst/>
          </a:prstGeom>
          <a:noFill/>
          <a:ln>
            <a:noFill/>
          </a:ln>
        </p:spPr>
        <p:txBody>
          <a:bodyPr vert="horz" wrap="none" lIns="0" tIns="0" rIns="0" bIns="0" rtlCol="0" anchor="b"/>
          <a:lstStyle/>
          <a:p>
            <a:pPr algn="l">
              <a:lnSpc>
                <a:spcPct val="130000"/>
              </a:lnSpc>
            </a:pPr>
            <a:r>
              <a:rPr kumimoji="1" lang="en-US" altLang="zh-CN" sz="1600">
                <a:ln w="12700">
                  <a:noFill/>
                </a:ln>
                <a:solidFill>
                  <a:srgbClr val="01A8EB">
                    <a:alpha val="100000"/>
                  </a:srgbClr>
                </a:solidFill>
                <a:latin typeface="Source Han Sans CN Bold"/>
                <a:ea typeface="Source Han Sans CN Bold"/>
                <a:cs typeface="Source Han Sans CN Bold"/>
              </a:rPr>
              <a:t>鼠标</a:t>
            </a:r>
            <a:endParaRPr kumimoji="1" lang="zh-CN" altLang="en-US"/>
          </a:p>
        </p:txBody>
      </p:sp>
      <p:sp>
        <p:nvSpPr>
          <p:cNvPr id="9" name="标题 1"/>
          <p:cNvSpPr txBox="1"/>
          <p:nvPr/>
        </p:nvSpPr>
        <p:spPr>
          <a:xfrm rot="0" flipH="0" flipV="0">
            <a:off x="660400" y="3121870"/>
            <a:ext cx="3765332" cy="1931953"/>
          </a:xfrm>
          <a:prstGeom prst="rect">
            <a:avLst/>
          </a:prstGeom>
          <a:noFill/>
          <a:ln>
            <a:noFill/>
          </a:ln>
        </p:spPr>
        <p:txBody>
          <a:bodyPr vert="horz" wrap="square" lIns="0" tIns="0" rIns="0" bIns="0" rtlCol="0" anchor="t"/>
          <a:lstStyle/>
          <a:p>
            <a:pPr algn="r">
              <a:lnSpc>
                <a:spcPct val="150000"/>
              </a:lnSpc>
            </a:pPr>
            <a:r>
              <a:rPr kumimoji="1" lang="en-US" altLang="zh-CN" sz="1400">
                <a:ln w="12700">
                  <a:noFill/>
                </a:ln>
                <a:solidFill>
                  <a:srgbClr val="404040">
                    <a:alpha val="100000"/>
                  </a:srgbClr>
                </a:solidFill>
                <a:latin typeface="Source Han Sans"/>
                <a:ea typeface="Source Han Sans"/>
                <a:cs typeface="Source Han Sans"/>
              </a:rPr>
              <a:t>键盘分为机械式、薄膜式、电容式、导电橡胶式等，不同键盘适用于不同场景。</a:t>
            </a:r>
            <a:endParaRPr kumimoji="1" lang="zh-CN" altLang="en-US"/>
          </a:p>
        </p:txBody>
      </p:sp>
      <p:sp>
        <p:nvSpPr>
          <p:cNvPr id="10" name="标题 1"/>
          <p:cNvSpPr txBox="1"/>
          <p:nvPr/>
        </p:nvSpPr>
        <p:spPr>
          <a:xfrm rot="0" flipH="0" flipV="0">
            <a:off x="7891504" y="3121870"/>
            <a:ext cx="3627397" cy="1931953"/>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404040">
                    <a:alpha val="100000"/>
                  </a:srgbClr>
                </a:solidFill>
                <a:latin typeface="Source Han Sans"/>
                <a:ea typeface="Source Han Sans"/>
                <a:cs typeface="Source Han Sans"/>
              </a:rPr>
              <a:t>鼠标分为机械鼠标、光机鼠标、光电鼠标、光学鼠标等，新型鼠标如多键鼠标、无线鼠标等具有更多功能。</a:t>
            </a:r>
            <a:endParaRPr kumimoji="1" lang="zh-CN" altLang="en-US"/>
          </a:p>
        </p:txBody>
      </p:sp>
      <p:sp>
        <p:nvSpPr>
          <p:cNvPr id="11"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理论知识</a:t>
            </a:r>
            <a:endParaRPr kumimoji="1" lang="zh-CN" altLang="en-US"/>
          </a:p>
        </p:txBody>
      </p:sp>
      <p:sp>
        <p:nvSpPr>
          <p:cNvPr id="13"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项目小结</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010</a:t>
            </a:r>
            <a:endParaRPr kumimoji="1" lang="zh-CN" altLang="en-US"/>
          </a:p>
        </p:txBody>
      </p:sp>
    </p:spTree>
  </p:cSl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137036" y="1677394"/>
            <a:ext cx="5774303" cy="3930925"/>
          </a:xfrm>
          <a:prstGeom prst="roundRect">
            <a:avLst>
              <a:gd name="adj" fmla="val 3877"/>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1798320" y="1903743"/>
            <a:ext cx="4930140" cy="3478228"/>
          </a:xfrm>
          <a:prstGeom prst="rect">
            <a:avLst/>
          </a:prstGeom>
          <a:noFill/>
          <a:ln>
            <a:noFill/>
          </a:ln>
        </p:spPr>
        <p:txBody>
          <a:bodyPr vert="horz" wrap="square" lIns="0" tIns="0" rIns="0" bIns="0" rtlCol="0" anchor="ctr"/>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对安装电源有个直观的认识，了解电源在计算机系统中的重要性。</a:t>
            </a:r>
            <a:endParaRPr kumimoji="1" lang="zh-CN" altLang="en-US"/>
          </a:p>
        </p:txBody>
      </p:sp>
      <p:sp>
        <p:nvSpPr>
          <p:cNvPr id="5" name="标题 1"/>
          <p:cNvSpPr txBox="1"/>
          <p:nvPr/>
        </p:nvSpPr>
        <p:spPr>
          <a:xfrm rot="0" flipH="0" flipV="0">
            <a:off x="664155" y="3165778"/>
            <a:ext cx="954157" cy="954157"/>
          </a:xfrm>
          <a:prstGeom prst="ellipse">
            <a:avLst/>
          </a:prstGeom>
          <a:gradFill>
            <a:gsLst>
              <a:gs pos="0">
                <a:schemeClr val="accent1"/>
              </a:gs>
              <a:gs pos="100000">
                <a:schemeClr val="accent1">
                  <a:lumMod val="75000"/>
                </a:schemeClr>
              </a:gs>
            </a:gsLst>
            <a:lin ang="5400000" scaled="0"/>
          </a:gradFill>
          <a:ln w="12700" cap="sq">
            <a:solidFill>
              <a:schemeClr val="accent1">
                <a:lumMod val="40000"/>
                <a:lumOff val="6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722970" y="3224593"/>
            <a:ext cx="836526" cy="836526"/>
          </a:xfrm>
          <a:prstGeom prst="ellipse">
            <a:avLst/>
          </a:prstGeom>
          <a:gradFill>
            <a:gsLst>
              <a:gs pos="0">
                <a:schemeClr val="accent1"/>
              </a:gs>
              <a:gs pos="100000">
                <a:schemeClr val="accent1">
                  <a:lumMod val="75000"/>
                </a:schemeClr>
              </a:gs>
            </a:gsLst>
            <a:lin ang="5400000" scaled="0"/>
          </a:gradFill>
          <a:ln w="12700" cap="sq">
            <a:solidFill>
              <a:schemeClr val="accent1">
                <a:lumMod val="40000"/>
                <a:lumOff val="6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7267491" y="1645589"/>
            <a:ext cx="4251408" cy="3965271"/>
          </a:xfrm>
          <a:prstGeom prst="roundRect">
            <a:avLst>
              <a:gd name="adj" fmla="val 5401"/>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pic>
        <p:nvPicPr>
          <p:cNvPr id="8" name=""/>
          <p:cNvPicPr>
            <a:picLocks noChangeAspect="1"/>
          </p:cNvPicPr>
          <p:nvPr/>
        </p:nvPicPr>
        <p:blipFill>
          <a:blip r:embed="rId2">
            <a:alphaModFix amt="100000"/>
          </a:blip>
          <a:srcRect l="19956" t="0" r="19956" b="0"/>
          <a:stretch>
            <a:fillRect/>
          </a:stretch>
        </p:blipFill>
        <p:spPr>
          <a:xfrm rot="0" flipH="0" flipV="0">
            <a:off x="7361798" y="1733551"/>
            <a:ext cx="4062794" cy="3789349"/>
          </a:xfrm>
          <a:custGeom>
            <a:avLst/>
            <a:gdLst/>
            <a:rect l="l" t="t" r="r" b="b"/>
            <a:pathLst>
              <a:path w="4062794" h="3789349">
                <a:moveTo>
                  <a:pt x="204663" y="0"/>
                </a:moveTo>
                <a:lnTo>
                  <a:pt x="3858131" y="0"/>
                </a:lnTo>
                <a:cubicBezTo>
                  <a:pt x="3971163" y="0"/>
                  <a:pt x="4062794" y="91631"/>
                  <a:pt x="4062794" y="204663"/>
                </a:cubicBezTo>
                <a:lnTo>
                  <a:pt x="4062794" y="3584686"/>
                </a:lnTo>
                <a:cubicBezTo>
                  <a:pt x="4062794" y="3697718"/>
                  <a:pt x="3971163" y="3789349"/>
                  <a:pt x="3858131" y="3789349"/>
                </a:cubicBezTo>
                <a:lnTo>
                  <a:pt x="204663" y="3789349"/>
                </a:lnTo>
                <a:cubicBezTo>
                  <a:pt x="91631" y="3789349"/>
                  <a:pt x="0" y="3697718"/>
                  <a:pt x="0" y="3584686"/>
                </a:cubicBezTo>
                <a:lnTo>
                  <a:pt x="0" y="204663"/>
                </a:lnTo>
                <a:cubicBezTo>
                  <a:pt x="0" y="91631"/>
                  <a:pt x="91631" y="0"/>
                  <a:pt x="204663" y="0"/>
                </a:cubicBezTo>
                <a:close/>
              </a:path>
            </a:pathLst>
          </a:custGeom>
          <a:noFill/>
          <a:ln>
            <a:noFill/>
          </a:ln>
        </p:spPr>
      </p:pic>
      <p:sp>
        <p:nvSpPr>
          <p:cNvPr id="9" name="标题 1"/>
          <p:cNvSpPr txBox="1"/>
          <p:nvPr/>
        </p:nvSpPr>
        <p:spPr>
          <a:xfrm rot="0" flipH="0" flipV="0">
            <a:off x="972822" y="3479878"/>
            <a:ext cx="336823" cy="32595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任务描述</a:t>
            </a:r>
            <a:endParaRPr kumimoji="1" lang="zh-CN" altLang="en-US"/>
          </a:p>
        </p:txBody>
      </p:sp>
      <p:sp>
        <p:nvSpPr>
          <p:cNvPr id="12"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010260" y="1623392"/>
            <a:ext cx="10199872" cy="4174434"/>
          </a:xfrm>
          <a:prstGeom prst="roundRect">
            <a:avLst>
              <a:gd name="adj" fmla="val 6565"/>
            </a:avLst>
          </a:prstGeom>
          <a:solidFill>
            <a:schemeClr val="bg1"/>
          </a:solidFill>
          <a:ln w="12700" cap="sq">
            <a:solidFill>
              <a:schemeClr val="accent2">
                <a:alpha val="60000"/>
              </a:schemeClr>
            </a:solidFill>
            <a:miter/>
          </a:ln>
          <a:effectLst>
            <a:outerShdw dist="177800" blurRad="495300" dir="2700000" sx="99000" sy="99000" kx="0" ky="0" algn="tl" rotWithShape="0">
              <a:schemeClr val="accent2">
                <a:lumMod val="50000"/>
                <a:alpha val="23000"/>
              </a:schemeClr>
            </a:outerShdw>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rot="0" flipH="0" flipV="0">
            <a:off x="767556" y="2194455"/>
            <a:ext cx="735263" cy="601579"/>
          </a:xfrm>
          <a:prstGeom prst="flowChartPunchedTape">
            <a:avLst/>
          </a:prstGeom>
          <a:gradFill>
            <a:gsLst>
              <a:gs pos="0">
                <a:schemeClr val="accent1"/>
              </a:gs>
              <a:gs pos="91000">
                <a:schemeClr val="accent1"/>
              </a:gs>
            </a:gsLst>
            <a:lin ang="2700000" scaled="0"/>
          </a:gradFill>
          <a:ln w="12700" cap="sq">
            <a:noFill/>
            <a:miter/>
          </a:ln>
          <a:effectLst>
            <a:outerShdw dist="38100" blurRad="381000" dir="2700000" sx="100000" sy="100000" kx="0" ky="0" algn="tl" rotWithShape="0">
              <a:schemeClr val="accent1">
                <a:lumMod val="75000"/>
                <a:alpha val="23000"/>
              </a:schemeClr>
            </a:outerShdw>
          </a:effectLst>
        </p:spPr>
        <p:txBody>
          <a:bodyPr vert="horz" wrap="square" lIns="91440" tIns="45720" rIns="91440" bIns="45720" rtlCol="0" anchor="ctr"/>
          <a:lstStyle/>
          <a:p>
            <a:pPr algn="ctr">
              <a:lnSpc>
                <a:spcPct val="100000"/>
              </a:lnSpc>
            </a:pPr>
            <a:endParaRPr kumimoji="1" lang="zh-CN" altLang="en-US"/>
          </a:p>
        </p:txBody>
      </p:sp>
      <p:sp>
        <p:nvSpPr>
          <p:cNvPr id="5" name="标题 1"/>
          <p:cNvSpPr txBox="1"/>
          <p:nvPr/>
        </p:nvSpPr>
        <p:spPr>
          <a:xfrm rot="0" flipH="0" flipV="0">
            <a:off x="1948989" y="2382692"/>
            <a:ext cx="8818402" cy="3096088"/>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通过以上的各个任务，对硬件设备有了深入的了解，能够独立配置各个硬件散件，并将其组装起来。</a:t>
            </a:r>
            <a:endParaRPr kumimoji="1" lang="zh-CN" altLang="en-US"/>
          </a:p>
        </p:txBody>
      </p:sp>
      <p:sp>
        <p:nvSpPr>
          <p:cNvPr id="6" name="标题 1"/>
          <p:cNvSpPr txBox="1"/>
          <p:nvPr/>
        </p:nvSpPr>
        <p:spPr>
          <a:xfrm rot="0" flipH="0" flipV="0">
            <a:off x="1948989" y="2172725"/>
            <a:ext cx="8818400" cy="45719"/>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7" name="标题 1"/>
          <p:cNvSpPr txBox="1"/>
          <p:nvPr/>
        </p:nvSpPr>
        <p:spPr>
          <a:xfrm rot="0" flipH="0" flipV="0">
            <a:off x="981868" y="2398487"/>
            <a:ext cx="219436" cy="192113"/>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w="1553" cap="flat">
            <a:noFill/>
            <a:miter/>
          </a:ln>
        </p:spPr>
        <p:txBody>
          <a:bodyPr vert="horz" wrap="square" lIns="91440" tIns="45720" rIns="91440" bIns="45720" rtlCol="0" anchor="ctr"/>
          <a:lstStyle/>
          <a:p>
            <a:pPr algn="l">
              <a:lnSpc>
                <a:spcPct val="100000"/>
              </a:lnSpc>
            </a:pPr>
            <a:endParaRPr kumimoji="1" lang="zh-CN" altLang="en-US"/>
          </a:p>
        </p:txBody>
      </p:sp>
      <p:sp>
        <p:nvSpPr>
          <p:cNvPr id="8"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学习成果总结</a:t>
            </a:r>
            <a:endParaRPr kumimoji="1" lang="zh-CN" altLang="en-US"/>
          </a:p>
        </p:txBody>
      </p:sp>
      <p:sp>
        <p:nvSpPr>
          <p:cNvPr id="10"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 name=""/>
          <p:cNvPicPr>
            <a:picLocks noChangeAspect="1"/>
          </p:cNvPicPr>
          <p:nvPr/>
        </p:nvPicPr>
        <p:blipFill>
          <a:blip r:embed="rId2">
            <a:alphaModFix amt="100000"/>
          </a:blip>
          <a:srcRect l="6460" t="6957" r="3820" b="14612"/>
          <a:stretch>
            <a:fillRect/>
          </a:stretch>
        </p:blipFill>
        <p:spPr>
          <a:xfrm rot="0" flipH="0" flipV="0">
            <a:off x="660400" y="2601499"/>
            <a:ext cx="5435600" cy="3167477"/>
          </a:xfrm>
          <a:custGeom>
            <a:avLst/>
            <a:gdLst/>
            <a:rect l="l" t="t" r="r" b="b"/>
            <a:pathLst>
              <a:path w="5435600" h="3167477">
                <a:moveTo>
                  <a:pt x="205316" y="0"/>
                </a:moveTo>
                <a:lnTo>
                  <a:pt x="5230284" y="0"/>
                </a:lnTo>
                <a:cubicBezTo>
                  <a:pt x="5343677" y="0"/>
                  <a:pt x="5435600" y="91923"/>
                  <a:pt x="5435600" y="205316"/>
                </a:cubicBezTo>
                <a:lnTo>
                  <a:pt x="5435600" y="2962161"/>
                </a:lnTo>
                <a:cubicBezTo>
                  <a:pt x="5435600" y="3075554"/>
                  <a:pt x="5343677" y="3167477"/>
                  <a:pt x="5230284" y="3167477"/>
                </a:cubicBezTo>
                <a:lnTo>
                  <a:pt x="205316" y="3167477"/>
                </a:lnTo>
                <a:cubicBezTo>
                  <a:pt x="91923" y="3167477"/>
                  <a:pt x="0" y="3075554"/>
                  <a:pt x="0" y="2962161"/>
                </a:cubicBezTo>
                <a:lnTo>
                  <a:pt x="0" y="205316"/>
                </a:lnTo>
                <a:cubicBezTo>
                  <a:pt x="0" y="91923"/>
                  <a:pt x="91923" y="0"/>
                  <a:pt x="205316" y="0"/>
                </a:cubicBezTo>
                <a:close/>
              </a:path>
            </a:pathLst>
          </a:custGeom>
          <a:noFill/>
          <a:ln>
            <a:noFill/>
          </a:ln>
        </p:spPr>
      </p:pic>
      <p:sp>
        <p:nvSpPr>
          <p:cNvPr id="4" name="标题 1"/>
          <p:cNvSpPr txBox="1"/>
          <p:nvPr/>
        </p:nvSpPr>
        <p:spPr>
          <a:xfrm rot="0" flipH="0" flipV="0">
            <a:off x="6415088" y="2601498"/>
            <a:ext cx="4995457" cy="1429164"/>
          </a:xfrm>
          <a:prstGeom prst="roundRect">
            <a:avLst>
              <a:gd name="adj" fmla="val 15278"/>
            </a:avLst>
          </a:prstGeom>
          <a:solidFill>
            <a:schemeClr val="bg1"/>
          </a:solidFill>
          <a:ln w="3175" cap="sq">
            <a:solidFill>
              <a:schemeClr val="accent1"/>
            </a:solidFill>
          </a:ln>
          <a:effectLst>
            <a:outerShdw dist="0" blurRad="254000" dir="0" sx="109000" sy="109000" kx="0" ky="0" algn="ctr" rotWithShape="0">
              <a:schemeClr val="accent1">
                <a:alpha val="5000"/>
              </a:schemeClr>
            </a:outerShdw>
          </a:effectLst>
        </p:spPr>
        <p:txBody>
          <a:bodyPr vert="horz" wrap="square" lIns="91440" tIns="45720" rIns="91440" bIns="45720" rtlCol="0" anchor="t"/>
          <a:lstStyle/>
          <a:p>
            <a:pPr algn="l">
              <a:lnSpc>
                <a:spcPct val="110000"/>
              </a:lnSpc>
            </a:pPr>
            <a:endParaRPr kumimoji="1" lang="zh-CN" altLang="en-US"/>
          </a:p>
        </p:txBody>
      </p:sp>
      <p:sp>
        <p:nvSpPr>
          <p:cNvPr id="5" name="标题 1"/>
          <p:cNvSpPr txBox="1"/>
          <p:nvPr/>
        </p:nvSpPr>
        <p:spPr>
          <a:xfrm rot="0" flipH="0" flipV="0">
            <a:off x="6415088" y="4339811"/>
            <a:ext cx="4995457" cy="1429164"/>
          </a:xfrm>
          <a:prstGeom prst="roundRect">
            <a:avLst>
              <a:gd name="adj" fmla="val 15278"/>
            </a:avLst>
          </a:prstGeom>
          <a:solidFill>
            <a:schemeClr val="bg1"/>
          </a:solidFill>
          <a:ln w="3175" cap="sq">
            <a:solidFill>
              <a:schemeClr val="accent1"/>
            </a:solidFill>
          </a:ln>
          <a:effectLst>
            <a:outerShdw dist="0" blurRad="254000" dir="0" sx="109000" sy="109000" kx="0" ky="0" algn="ctr" rotWithShape="0">
              <a:schemeClr val="accent1">
                <a:alpha val="5000"/>
              </a:schemeClr>
            </a:outerShdw>
          </a:effectLst>
        </p:spPr>
        <p:txBody>
          <a:bodyPr vert="horz" wrap="square" lIns="91440" tIns="45720" rIns="91440" bIns="45720" rtlCol="0" anchor="t"/>
          <a:lstStyle/>
          <a:p>
            <a:pPr algn="l">
              <a:lnSpc>
                <a:spcPct val="110000"/>
              </a:lnSpc>
            </a:pPr>
            <a:endParaRPr kumimoji="1" lang="zh-CN" altLang="en-US"/>
          </a:p>
        </p:txBody>
      </p:sp>
      <p:sp>
        <p:nvSpPr>
          <p:cNvPr id="6" name="标题 1"/>
          <p:cNvSpPr txBox="1"/>
          <p:nvPr/>
        </p:nvSpPr>
        <p:spPr>
          <a:xfrm rot="0" flipH="0" flipV="0">
            <a:off x="7875068" y="2679491"/>
            <a:ext cx="3323272" cy="1262271"/>
          </a:xfrm>
          <a:prstGeom prst="rect">
            <a:avLst/>
          </a:prstGeom>
          <a:noFill/>
          <a:ln>
            <a:noFill/>
          </a:ln>
        </p:spPr>
        <p:txBody>
          <a:bodyPr vert="horz" wrap="square" lIns="0" tIns="0" rIns="0" bIns="0" rtlCol="0" anchor="ctr"/>
          <a:lstStyle/>
          <a:p>
            <a:pPr algn="l">
              <a:lnSpc>
                <a:spcPct val="150000"/>
              </a:lnSpc>
            </a:pPr>
            <a:r>
              <a:rPr kumimoji="1" lang="en-US" altLang="zh-CN" sz="1400">
                <a:ln w="12700">
                  <a:noFill/>
                </a:ln>
                <a:solidFill>
                  <a:srgbClr val="404040">
                    <a:alpha val="100000"/>
                  </a:srgbClr>
                </a:solidFill>
                <a:latin typeface="Source Han Sans"/>
                <a:ea typeface="Source Han Sans"/>
                <a:cs typeface="Source Han Sans"/>
              </a:rPr>
              <a:t>在实际应用中，需注意硬件的兼容性和安装顺序，确保计算机系统能够正常运行。</a:t>
            </a:r>
            <a:endParaRPr kumimoji="1" lang="zh-CN" altLang="en-US"/>
          </a:p>
        </p:txBody>
      </p:sp>
      <p:sp>
        <p:nvSpPr>
          <p:cNvPr id="7" name="标题 1"/>
          <p:cNvSpPr txBox="1"/>
          <p:nvPr/>
        </p:nvSpPr>
        <p:spPr>
          <a:xfrm rot="0" flipH="0" flipV="0">
            <a:off x="7875068" y="4417804"/>
            <a:ext cx="3323272" cy="1262271"/>
          </a:xfrm>
          <a:prstGeom prst="rect">
            <a:avLst/>
          </a:prstGeom>
          <a:noFill/>
          <a:ln>
            <a:noFill/>
          </a:ln>
        </p:spPr>
        <p:txBody>
          <a:bodyPr vert="horz" wrap="square" lIns="0" tIns="0" rIns="0" bIns="0" rtlCol="0" anchor="ctr"/>
          <a:lstStyle/>
          <a:p>
            <a:pPr algn="l">
              <a:lnSpc>
                <a:spcPct val="150000"/>
              </a:lnSpc>
            </a:pPr>
            <a:r>
              <a:rPr kumimoji="1" lang="en-US" altLang="zh-CN" sz="1400">
                <a:ln w="12700">
                  <a:noFill/>
                </a:ln>
                <a:solidFill>
                  <a:srgbClr val="404040">
                    <a:alpha val="100000"/>
                  </a:srgbClr>
                </a:solidFill>
                <a:latin typeface="Source Han Sans"/>
                <a:ea typeface="Source Han Sans"/>
                <a:cs typeface="Source Han Sans"/>
              </a:rPr>
              <a:t>遇到安装问题时，可查阅相关资料或咨询专业人士，及时解决问题。</a:t>
            </a:r>
            <a:endParaRPr kumimoji="1" lang="zh-CN" altLang="en-US"/>
          </a:p>
        </p:txBody>
      </p:sp>
      <p:sp>
        <p:nvSpPr>
          <p:cNvPr id="8" name="标题 1"/>
          <p:cNvSpPr txBox="1"/>
          <p:nvPr/>
        </p:nvSpPr>
        <p:spPr>
          <a:xfrm rot="0" flipH="0" flipV="0">
            <a:off x="6490768" y="2781091"/>
            <a:ext cx="1176972" cy="1071771"/>
          </a:xfrm>
          <a:prstGeom prst="rect">
            <a:avLst/>
          </a:prstGeom>
          <a:noFill/>
          <a:ln>
            <a:noFill/>
          </a:ln>
        </p:spPr>
        <p:txBody>
          <a:bodyPr vert="horz" wrap="square" lIns="0" tIns="0" rIns="0" bIns="0" rtlCol="0" anchor="ctr"/>
          <a:lstStyle/>
          <a:p>
            <a:pPr algn="ctr">
              <a:lnSpc>
                <a:spcPct val="150000"/>
              </a:lnSpc>
            </a:pPr>
            <a:r>
              <a:rPr kumimoji="1" lang="en-US" altLang="zh-CN" sz="5200">
                <a:ln w="12700">
                  <a:noFill/>
                </a:ln>
                <a:solidFill>
                  <a:srgbClr val="404040">
                    <a:alpha val="100000"/>
                  </a:srgbClr>
                </a:solidFill>
                <a:latin typeface="OPPOSans B"/>
                <a:ea typeface="OPPOSans B"/>
                <a:cs typeface="OPPOSans B"/>
              </a:rPr>
              <a:t>01</a:t>
            </a:r>
            <a:endParaRPr kumimoji="1" lang="zh-CN" altLang="en-US"/>
          </a:p>
        </p:txBody>
      </p:sp>
      <p:sp>
        <p:nvSpPr>
          <p:cNvPr id="9" name="标题 1"/>
          <p:cNvSpPr txBox="1"/>
          <p:nvPr/>
        </p:nvSpPr>
        <p:spPr>
          <a:xfrm rot="0" flipH="0" flipV="0">
            <a:off x="6490768" y="4508291"/>
            <a:ext cx="1176972" cy="1071771"/>
          </a:xfrm>
          <a:prstGeom prst="rect">
            <a:avLst/>
          </a:prstGeom>
          <a:noFill/>
          <a:ln>
            <a:noFill/>
          </a:ln>
        </p:spPr>
        <p:txBody>
          <a:bodyPr vert="horz" wrap="square" lIns="0" tIns="0" rIns="0" bIns="0" rtlCol="0" anchor="ctr"/>
          <a:lstStyle/>
          <a:p>
            <a:pPr algn="ctr">
              <a:lnSpc>
                <a:spcPct val="150000"/>
              </a:lnSpc>
            </a:pPr>
            <a:r>
              <a:rPr kumimoji="1" lang="en-US" altLang="zh-CN" sz="5200">
                <a:ln w="12700">
                  <a:noFill/>
                </a:ln>
                <a:solidFill>
                  <a:srgbClr val="404040">
                    <a:alpha val="100000"/>
                  </a:srgbClr>
                </a:solidFill>
                <a:latin typeface="OPPOSans B"/>
                <a:ea typeface="OPPOSans B"/>
                <a:cs typeface="OPPOSans B"/>
              </a:rPr>
              <a:t>02</a:t>
            </a:r>
            <a:endParaRPr kumimoji="1" lang="zh-CN" altLang="en-US"/>
          </a:p>
        </p:txBody>
      </p:sp>
      <p:sp>
        <p:nvSpPr>
          <p:cNvPr id="10"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实际应用建议</a:t>
            </a:r>
            <a:endParaRPr kumimoji="1" lang="zh-CN" altLang="en-US"/>
          </a:p>
        </p:txBody>
      </p:sp>
      <p:sp>
        <p:nvSpPr>
          <p:cNvPr id="12"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独立实践</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011</a:t>
            </a:r>
            <a:endParaRPr kumimoji="1" lang="zh-CN" altLang="en-US"/>
          </a:p>
        </p:txBody>
      </p:sp>
    </p:spTree>
  </p:cSld>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 name=""/>
          <p:cNvPicPr>
            <a:picLocks noChangeAspect="1"/>
          </p:cNvPicPr>
          <p:nvPr/>
        </p:nvPicPr>
        <p:blipFill>
          <a:blip r:embed="rId2">
            <a:alphaModFix amt="100000"/>
          </a:blip>
          <a:srcRect l="0" t="26130" r="0" b="26130"/>
          <a:stretch>
            <a:fillRect/>
          </a:stretch>
        </p:blipFill>
        <p:spPr>
          <a:xfrm rot="10800000" flipH="0" flipV="0">
            <a:off x="660400" y="1483608"/>
            <a:ext cx="10919460" cy="2916702"/>
          </a:xfrm>
          <a:prstGeom prst="rect">
            <a:avLst/>
          </a:prstGeom>
          <a:noFill/>
          <a:ln>
            <a:noFill/>
          </a:ln>
        </p:spPr>
      </p:pic>
      <p:sp>
        <p:nvSpPr>
          <p:cNvPr id="4" name="标题 1"/>
          <p:cNvSpPr txBox="1"/>
          <p:nvPr/>
        </p:nvSpPr>
        <p:spPr>
          <a:xfrm rot="0" flipH="1" flipV="1">
            <a:off x="0" y="1421412"/>
            <a:ext cx="11369040" cy="2978898"/>
          </a:xfrm>
          <a:prstGeom prst="rect">
            <a:avLst/>
          </a:prstGeom>
          <a:gradFill>
            <a:gsLst>
              <a:gs pos="13000">
                <a:schemeClr val="bg1"/>
              </a:gs>
              <a:gs pos="100000">
                <a:schemeClr val="bg1">
                  <a:alpha val="0"/>
                </a:schemeClr>
              </a:gs>
            </a:gsLst>
            <a:lin ang="108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660400" y="4193600"/>
            <a:ext cx="396240" cy="396240"/>
          </a:xfrm>
          <a:prstGeom prst="ellipse">
            <a:avLst/>
          </a:prstGeom>
          <a:solidFill>
            <a:schemeClr val="accent1">
              <a:alpha val="4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13500000" flipH="0" flipV="0">
            <a:off x="765787" y="4325630"/>
            <a:ext cx="156256" cy="156256"/>
          </a:xfrm>
          <a:prstGeom prst="corner">
            <a:avLst>
              <a:gd name="adj1" fmla="val 23334"/>
              <a:gd name="adj2" fmla="val 23889"/>
            </a:avLst>
          </a:prstGeom>
          <a:solidFill>
            <a:schemeClr val="bg1"/>
          </a:solidFill>
          <a:ln w="12700" cap="sq">
            <a:noFill/>
            <a:miter/>
          </a:ln>
          <a:effectLst>
            <a:outerShdw dist="38100" blurRad="50800" dir="5400000" sx="100000" sy="100000" kx="0" ky="0" algn="t" rotWithShape="0">
              <a:srgbClr val="000000">
                <a:alpha val="25000"/>
              </a:srgbClr>
            </a:outerShdw>
          </a:effectLst>
        </p:spPr>
        <p:txBody>
          <a:bodyPr vert="horz" wrap="square" lIns="91440" tIns="45720" rIns="91440" bIns="45720" rtlCol="0" anchor="ctr"/>
          <a:lstStyle/>
          <a:p>
            <a:pPr algn="ctr">
              <a:lnSpc>
                <a:spcPct val="110000"/>
              </a:lnSpc>
            </a:pPr>
            <a:endParaRPr kumimoji="1" lang="zh-CN" altLang="en-US"/>
          </a:p>
        </p:txBody>
      </p:sp>
      <p:cxnSp>
        <p:nvCxnSpPr>
          <p:cNvPr id="7" name="标题 1"/>
          <p:cNvCxnSpPr/>
          <p:nvPr/>
        </p:nvCxnSpPr>
        <p:spPr>
          <a:xfrm rot="0" flipH="1" flipV="0">
            <a:off x="-518160" y="4384072"/>
            <a:ext cx="929640" cy="0"/>
          </a:xfrm>
          <a:prstGeom prst="line">
            <a:avLst/>
          </a:prstGeom>
          <a:noFill/>
          <a:ln w="15875" cap="sq">
            <a:solidFill>
              <a:schemeClr val="accent1"/>
            </a:solidFill>
            <a:miter/>
          </a:ln>
        </p:spPr>
      </p:cxnSp>
      <p:cxnSp>
        <p:nvCxnSpPr>
          <p:cNvPr id="8" name="标题 1"/>
          <p:cNvCxnSpPr/>
          <p:nvPr/>
        </p:nvCxnSpPr>
        <p:spPr>
          <a:xfrm rot="0" flipH="1" flipV="0">
            <a:off x="1238491" y="4384072"/>
            <a:ext cx="10953509" cy="0"/>
          </a:xfrm>
          <a:prstGeom prst="line">
            <a:avLst/>
          </a:prstGeom>
          <a:noFill/>
          <a:ln w="15875" cap="sq">
            <a:solidFill>
              <a:schemeClr val="accent1"/>
            </a:solidFill>
            <a:miter/>
          </a:ln>
        </p:spPr>
      </p:cxnSp>
      <p:sp>
        <p:nvSpPr>
          <p:cNvPr id="9" name="标题 1"/>
          <p:cNvSpPr txBox="1"/>
          <p:nvPr/>
        </p:nvSpPr>
        <p:spPr>
          <a:xfrm rot="0" flipH="0" flipV="0">
            <a:off x="660400" y="4754881"/>
            <a:ext cx="2880000" cy="148082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在组装维修室，各组同学挑选必要的硬件将其组装起来，并进行必要的调试。</a:t>
            </a:r>
            <a:endParaRPr kumimoji="1" lang="zh-CN" altLang="en-US"/>
          </a:p>
        </p:txBody>
      </p:sp>
      <p:sp>
        <p:nvSpPr>
          <p:cNvPr id="10" name="标题 1"/>
          <p:cNvSpPr txBox="1"/>
          <p:nvPr/>
        </p:nvSpPr>
        <p:spPr>
          <a:xfrm rot="0" flipH="0" flipV="0">
            <a:off x="4649650" y="4754881"/>
            <a:ext cx="2880000" cy="148082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将组装好的整机拆卸成各个散件。</a:t>
            </a:r>
            <a:endParaRPr kumimoji="1" lang="zh-CN" altLang="en-US"/>
          </a:p>
        </p:txBody>
      </p:sp>
      <p:sp>
        <p:nvSpPr>
          <p:cNvPr id="11" name="标题 1"/>
          <p:cNvSpPr txBox="1"/>
          <p:nvPr/>
        </p:nvSpPr>
        <p:spPr>
          <a:xfrm rot="0" flipH="0" flipV="0">
            <a:off x="8638900" y="4754881"/>
            <a:ext cx="2880000" cy="148082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在组装和拆卸过程中遇到故障要及时排除。</a:t>
            </a:r>
            <a:endParaRPr kumimoji="1" lang="zh-CN" altLang="en-US"/>
          </a:p>
        </p:txBody>
      </p:sp>
      <p:sp>
        <p:nvSpPr>
          <p:cNvPr id="12"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实践要求</a:t>
            </a:r>
            <a:endParaRPr kumimoji="1" lang="zh-CN" altLang="en-US"/>
          </a:p>
        </p:txBody>
      </p:sp>
      <p:sp>
        <p:nvSpPr>
          <p:cNvPr id="14"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思考与练习</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012</a:t>
            </a:r>
            <a:endParaRPr kumimoji="1" lang="zh-CN" altLang="en-US"/>
          </a:p>
        </p:txBody>
      </p:sp>
    </p:spTree>
  </p:cSld>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 name=""/>
          <p:cNvPicPr>
            <a:picLocks noChangeAspect="1"/>
          </p:cNvPicPr>
          <p:nvPr/>
        </p:nvPicPr>
        <p:blipFill>
          <a:blip r:embed="rId2">
            <a:alphaModFix amt="100000"/>
          </a:blip>
          <a:srcRect l="0" t="34860" r="0" b="34860"/>
          <a:stretch>
            <a:fillRect/>
          </a:stretch>
        </p:blipFill>
        <p:spPr>
          <a:xfrm rot="0" flipH="0" flipV="0">
            <a:off x="0" y="4788976"/>
            <a:ext cx="12192000" cy="2069024"/>
          </a:xfrm>
          <a:custGeom>
            <a:avLst/>
            <a:gdLst/>
            <a:rect l="l" t="t" r="r" b="b"/>
            <a:pathLst>
              <a:path w="12192000" h="2069024">
                <a:moveTo>
                  <a:pt x="0" y="0"/>
                </a:moveTo>
                <a:lnTo>
                  <a:pt x="12192000" y="0"/>
                </a:lnTo>
                <a:lnTo>
                  <a:pt x="12192000" y="2069024"/>
                </a:lnTo>
                <a:lnTo>
                  <a:pt x="0" y="2069024"/>
                </a:lnTo>
                <a:close/>
              </a:path>
            </a:pathLst>
          </a:custGeom>
          <a:noFill/>
          <a:ln>
            <a:noFill/>
          </a:ln>
        </p:spPr>
      </p:pic>
      <p:sp>
        <p:nvSpPr>
          <p:cNvPr id="4" name="标题 1"/>
          <p:cNvSpPr txBox="1"/>
          <p:nvPr/>
        </p:nvSpPr>
        <p:spPr>
          <a:xfrm rot="0" flipH="0" flipV="0">
            <a:off x="0" y="4788976"/>
            <a:ext cx="12192000" cy="2069024"/>
          </a:xfrm>
          <a:prstGeom prst="rect">
            <a:avLst/>
          </a:prstGeom>
          <a:solidFill>
            <a:schemeClr val="tx1">
              <a:lumMod val="85000"/>
              <a:lumOff val="15000"/>
              <a:alpha val="87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1510804" y="1391370"/>
            <a:ext cx="1471432" cy="1471432"/>
          </a:xfrm>
          <a:prstGeom prst="ellipse">
            <a:avLst/>
          </a:prstGeom>
          <a:solidFill>
            <a:schemeClr val="accent1">
              <a:alpha val="13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1764803" y="1677727"/>
            <a:ext cx="8903694" cy="3633746"/>
          </a:xfrm>
          <a:prstGeom prst="roundRect">
            <a:avLst>
              <a:gd name="adj" fmla="val 5397"/>
            </a:avLst>
          </a:prstGeom>
          <a:solidFill>
            <a:schemeClr val="bg1"/>
          </a:solidFill>
          <a:ln w="12700" cap="sq">
            <a:noFill/>
            <a:miter/>
          </a:ln>
          <a:effectLst>
            <a:outerShdw dist="0" blurRad="444500" dir="0" sx="98000" sy="98000" kx="0" ky="0" algn="ctr" rotWithShape="0">
              <a:srgbClr val="000000">
                <a:alpha val="6000"/>
              </a:srgb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2147791" y="1968650"/>
            <a:ext cx="8299726" cy="338554"/>
          </a:xfrm>
          <a:prstGeom prst="rect">
            <a:avLst/>
          </a:prstGeom>
          <a:noFill/>
          <a:ln>
            <a:noFill/>
          </a:ln>
        </p:spPr>
        <p:txBody>
          <a:bodyPr vert="horz" wrap="square" lIns="0" tIns="0" rIns="0" bIns="0" rtlCol="0" anchor="t"/>
          <a:lstStyle/>
          <a:p>
            <a:pPr algn="l">
              <a:lnSpc>
                <a:spcPct val="100000"/>
              </a:lnSpc>
            </a:pPr>
            <a:r>
              <a:rPr kumimoji="1" lang="en-US" altLang="zh-CN" sz="2000">
                <a:ln w="12700">
                  <a:noFill/>
                </a:ln>
                <a:solidFill>
                  <a:srgbClr val="000000">
                    <a:alpha val="100000"/>
                  </a:srgbClr>
                </a:solidFill>
                <a:latin typeface="Source Han Sans"/>
                <a:ea typeface="Source Han Sans"/>
                <a:cs typeface="Source Han Sans"/>
              </a:rPr>
              <a:t>01</a:t>
            </a:r>
            <a:endParaRPr kumimoji="1" lang="zh-CN" altLang="en-US"/>
          </a:p>
        </p:txBody>
      </p:sp>
      <p:sp>
        <p:nvSpPr>
          <p:cNvPr id="8" name="标题 1"/>
          <p:cNvSpPr txBox="1"/>
          <p:nvPr/>
        </p:nvSpPr>
        <p:spPr>
          <a:xfrm rot="0" flipH="0" flipV="0">
            <a:off x="2147791" y="2423310"/>
            <a:ext cx="8299726" cy="245349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000000">
                    <a:alpha val="100000"/>
                  </a:srgbClr>
                </a:solidFill>
                <a:latin typeface="Source Han Sans"/>
                <a:ea typeface="Source Han Sans"/>
                <a:cs typeface="Source Han Sans"/>
              </a:rPr>
              <a:t>ATX 电源支持电源管理功能，Micro ATX 电源体积小，适合小型机箱。</a:t>
            </a:r>
            <a:endParaRPr kumimoji="1" lang="zh-CN" altLang="en-US"/>
          </a:p>
        </p:txBody>
      </p:sp>
      <p:sp>
        <p:nvSpPr>
          <p:cNvPr id="9" name="标题 1"/>
          <p:cNvSpPr txBox="1"/>
          <p:nvPr/>
        </p:nvSpPr>
        <p:spPr>
          <a:xfrm rot="0" flipH="0" flipV="0">
            <a:off x="1977612" y="2116704"/>
            <a:ext cx="45719" cy="2186940"/>
          </a:xfrm>
          <a:prstGeom prst="roundRect">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1924271" y="1994784"/>
            <a:ext cx="152400" cy="1524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ATX 与 AT 电源有哪些区别？</a:t>
            </a:r>
            <a:endParaRPr kumimoji="1" lang="zh-CN" altLang="en-US"/>
          </a:p>
        </p:txBody>
      </p:sp>
      <p:sp>
        <p:nvSpPr>
          <p:cNvPr id="13"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904207" y="1931323"/>
            <a:ext cx="8224242" cy="3662662"/>
          </a:xfrm>
          <a:prstGeom prst="roundRect">
            <a:avLst>
              <a:gd name="adj" fmla="val 3967"/>
            </a:avLst>
          </a:prstGeom>
          <a:solidFill>
            <a:schemeClr val="bg1"/>
          </a:solidFill>
          <a:ln w="28575"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2176547" y="2503170"/>
            <a:ext cx="7679562" cy="2567298"/>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000000">
                    <a:alpha val="100000"/>
                  </a:srgbClr>
                </a:solidFill>
                <a:latin typeface="Source Han Sans"/>
                <a:ea typeface="Source Han Sans"/>
                <a:cs typeface="Source Han Sans"/>
              </a:rPr>
              <a:t>主板按 CPU 类型、I/O 总线类型、芯片组、结构、功能等分类。</a:t>
            </a:r>
            <a:endParaRPr kumimoji="1" lang="zh-CN" altLang="en-US"/>
          </a:p>
        </p:txBody>
      </p:sp>
      <p:sp>
        <p:nvSpPr>
          <p:cNvPr id="5" name="标题 1"/>
          <p:cNvSpPr txBox="1"/>
          <p:nvPr/>
        </p:nvSpPr>
        <p:spPr>
          <a:xfrm rot="0" flipH="0" flipV="0">
            <a:off x="5612995" y="1532524"/>
            <a:ext cx="806664" cy="806664"/>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5706969" y="1704787"/>
            <a:ext cx="618717" cy="462245"/>
          </a:xfrm>
          <a:prstGeom prst="rect">
            <a:avLst/>
          </a:prstGeom>
          <a:noFill/>
          <a:ln>
            <a:noFill/>
          </a:ln>
        </p:spPr>
        <p:txBody>
          <a:bodyPr vert="horz" wrap="square" lIns="0" tIns="0" rIns="0" bIns="0" rtlCol="0" anchor="ctr"/>
          <a:lstStyle/>
          <a:p>
            <a:pPr algn="ctr">
              <a:lnSpc>
                <a:spcPct val="150000"/>
              </a:lnSpc>
            </a:pPr>
            <a:r>
              <a:rPr kumimoji="1" lang="en-US" altLang="zh-CN" sz="2400">
                <a:ln w="12700">
                  <a:noFill/>
                </a:ln>
                <a:solidFill>
                  <a:srgbClr val="FFFFFF">
                    <a:alpha val="100000"/>
                  </a:srgbClr>
                </a:solidFill>
                <a:latin typeface="Source Han Sans"/>
                <a:ea typeface="Source Han Sans"/>
                <a:cs typeface="Source Han Sans"/>
              </a:rPr>
              <a:t>01</a:t>
            </a:r>
            <a:endParaRPr kumimoji="1" lang="zh-CN" altLang="en-US"/>
          </a:p>
        </p:txBody>
      </p:sp>
      <p:sp>
        <p:nvSpPr>
          <p:cNvPr id="7" name="标题 1"/>
          <p:cNvSpPr txBox="1"/>
          <p:nvPr/>
        </p:nvSpPr>
        <p:spPr>
          <a:xfrm rot="5400000" flipH="0" flipV="0">
            <a:off x="9891581" y="5365302"/>
            <a:ext cx="366574" cy="366574"/>
          </a:xfrm>
          <a:custGeom>
            <a:avLst/>
            <a:gdLst>
              <a:gd name="connsiteX0" fmla="*/ 0 w 1272540"/>
              <a:gd name="connsiteY0" fmla="*/ 636270 h 1272540"/>
              <a:gd name="connsiteX1" fmla="*/ 152400 w 1272540"/>
              <a:gd name="connsiteY1" fmla="*/ 483870 h 1272540"/>
              <a:gd name="connsiteX2" fmla="*/ 483870 w 1272540"/>
              <a:gd name="connsiteY2" fmla="*/ 483870 h 1272540"/>
              <a:gd name="connsiteX3" fmla="*/ 483870 w 1272540"/>
              <a:gd name="connsiteY3" fmla="*/ 152400 h 1272540"/>
              <a:gd name="connsiteX4" fmla="*/ 636270 w 1272540"/>
              <a:gd name="connsiteY4" fmla="*/ 0 h 1272540"/>
              <a:gd name="connsiteX5" fmla="*/ 788670 w 1272540"/>
              <a:gd name="connsiteY5" fmla="*/ 152400 h 1272540"/>
              <a:gd name="connsiteX6" fmla="*/ 788670 w 1272540"/>
              <a:gd name="connsiteY6" fmla="*/ 483870 h 1272540"/>
              <a:gd name="connsiteX7" fmla="*/ 1120140 w 1272540"/>
              <a:gd name="connsiteY7" fmla="*/ 483870 h 1272540"/>
              <a:gd name="connsiteX8" fmla="*/ 1272540 w 1272540"/>
              <a:gd name="connsiteY8" fmla="*/ 636270 h 1272540"/>
              <a:gd name="connsiteX9" fmla="*/ 1120140 w 1272540"/>
              <a:gd name="connsiteY9" fmla="*/ 788670 h 1272540"/>
              <a:gd name="connsiteX10" fmla="*/ 788670 w 1272540"/>
              <a:gd name="connsiteY10" fmla="*/ 788670 h 1272540"/>
              <a:gd name="connsiteX11" fmla="*/ 788670 w 1272540"/>
              <a:gd name="connsiteY11" fmla="*/ 1120140 h 1272540"/>
              <a:gd name="connsiteX12" fmla="*/ 636270 w 1272540"/>
              <a:gd name="connsiteY12" fmla="*/ 1272540 h 1272540"/>
              <a:gd name="connsiteX13" fmla="*/ 483870 w 1272540"/>
              <a:gd name="connsiteY13" fmla="*/ 1120140 h 1272540"/>
              <a:gd name="connsiteX14" fmla="*/ 483870 w 1272540"/>
              <a:gd name="connsiteY14" fmla="*/ 788670 h 1272540"/>
              <a:gd name="connsiteX15" fmla="*/ 152400 w 1272540"/>
              <a:gd name="connsiteY15" fmla="*/ 788670 h 1272540"/>
              <a:gd name="connsiteX16" fmla="*/ 0 w 1272540"/>
              <a:gd name="connsiteY16" fmla="*/ 636270 h 1272540"/>
            </a:gdLst>
            <a:rect l="l" t="t" r="r" b="b"/>
            <a:pathLst>
              <a:path w="1272540" h="1272540">
                <a:moveTo>
                  <a:pt x="0" y="636270"/>
                </a:moveTo>
                <a:cubicBezTo>
                  <a:pt x="0" y="552102"/>
                  <a:pt x="68232" y="483870"/>
                  <a:pt x="152400" y="483870"/>
                </a:cubicBezTo>
                <a:lnTo>
                  <a:pt x="483870" y="483870"/>
                </a:lnTo>
                <a:lnTo>
                  <a:pt x="483870" y="152400"/>
                </a:lnTo>
                <a:cubicBezTo>
                  <a:pt x="483870" y="68232"/>
                  <a:pt x="552102" y="0"/>
                  <a:pt x="636270" y="0"/>
                </a:cubicBezTo>
                <a:cubicBezTo>
                  <a:pt x="720438" y="0"/>
                  <a:pt x="788670" y="68232"/>
                  <a:pt x="788670" y="152400"/>
                </a:cubicBezTo>
                <a:lnTo>
                  <a:pt x="788670" y="483870"/>
                </a:lnTo>
                <a:lnTo>
                  <a:pt x="1120140" y="483870"/>
                </a:lnTo>
                <a:cubicBezTo>
                  <a:pt x="1204308" y="483870"/>
                  <a:pt x="1272540" y="552102"/>
                  <a:pt x="1272540" y="636270"/>
                </a:cubicBezTo>
                <a:cubicBezTo>
                  <a:pt x="1272540" y="720438"/>
                  <a:pt x="1204308" y="788670"/>
                  <a:pt x="1120140" y="788670"/>
                </a:cubicBezTo>
                <a:lnTo>
                  <a:pt x="788670" y="788670"/>
                </a:lnTo>
                <a:lnTo>
                  <a:pt x="788670" y="1120140"/>
                </a:lnTo>
                <a:cubicBezTo>
                  <a:pt x="788670" y="1204308"/>
                  <a:pt x="720438" y="1272540"/>
                  <a:pt x="636270" y="1272540"/>
                </a:cubicBezTo>
                <a:cubicBezTo>
                  <a:pt x="552102" y="1272540"/>
                  <a:pt x="483870" y="1204308"/>
                  <a:pt x="483870" y="1120140"/>
                </a:cubicBezTo>
                <a:lnTo>
                  <a:pt x="483870" y="788670"/>
                </a:lnTo>
                <a:lnTo>
                  <a:pt x="152400" y="788670"/>
                </a:lnTo>
                <a:cubicBezTo>
                  <a:pt x="68232" y="788670"/>
                  <a:pt x="0" y="720438"/>
                  <a:pt x="0" y="636270"/>
                </a:cubicBezTo>
                <a:close/>
              </a:path>
            </a:pathLst>
          </a:cu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主板的分类是什么？</a:t>
            </a:r>
            <a:endParaRPr kumimoji="1" lang="zh-CN" altLang="en-US"/>
          </a:p>
        </p:txBody>
      </p:sp>
      <p:sp>
        <p:nvSpPr>
          <p:cNvPr id="10"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4892842" y="1582487"/>
            <a:ext cx="2221832" cy="2417676"/>
          </a:xfrm>
          <a:custGeom>
            <a:avLst/>
            <a:gdLst>
              <a:gd name="connsiteX0" fmla="*/ 1319463 w 2638926"/>
              <a:gd name="connsiteY0" fmla="*/ 0 h 2871536"/>
              <a:gd name="connsiteX1" fmla="*/ 2638926 w 2638926"/>
              <a:gd name="connsiteY1" fmla="*/ 1319463 h 2871536"/>
              <a:gd name="connsiteX2" fmla="*/ 1454371 w 2638926"/>
              <a:gd name="connsiteY2" fmla="*/ 2632114 h 2871536"/>
              <a:gd name="connsiteX3" fmla="*/ 1438781 w 2638926"/>
              <a:gd name="connsiteY3" fmla="*/ 2632901 h 2871536"/>
              <a:gd name="connsiteX4" fmla="*/ 1319463 w 2638926"/>
              <a:gd name="connsiteY4" fmla="*/ 2871536 h 2871536"/>
              <a:gd name="connsiteX5" fmla="*/ 1200146 w 2638926"/>
              <a:gd name="connsiteY5" fmla="*/ 2632901 h 2871536"/>
              <a:gd name="connsiteX6" fmla="*/ 1184556 w 2638926"/>
              <a:gd name="connsiteY6" fmla="*/ 2632114 h 2871536"/>
              <a:gd name="connsiteX7" fmla="*/ 0 w 2638926"/>
              <a:gd name="connsiteY7" fmla="*/ 1319463 h 2871536"/>
              <a:gd name="connsiteX8" fmla="*/ 1319463 w 2638926"/>
              <a:gd name="connsiteY8" fmla="*/ 0 h 2871536"/>
            </a:gdLst>
            <a:rect l="l" t="t" r="r" b="b"/>
            <a:pathLst>
              <a:path w="2638926" h="2871536">
                <a:moveTo>
                  <a:pt x="1319463" y="0"/>
                </a:moveTo>
                <a:cubicBezTo>
                  <a:pt x="2048182" y="0"/>
                  <a:pt x="2638926" y="590744"/>
                  <a:pt x="2638926" y="1319463"/>
                </a:cubicBezTo>
                <a:cubicBezTo>
                  <a:pt x="2638926" y="2002637"/>
                  <a:pt x="2119718" y="2564544"/>
                  <a:pt x="1454371" y="2632114"/>
                </a:cubicBezTo>
                <a:lnTo>
                  <a:pt x="1438781" y="2632901"/>
                </a:lnTo>
                <a:lnTo>
                  <a:pt x="1319463" y="2871536"/>
                </a:lnTo>
                <a:lnTo>
                  <a:pt x="1200146" y="2632901"/>
                </a:lnTo>
                <a:lnTo>
                  <a:pt x="1184556" y="2632114"/>
                </a:lnTo>
                <a:cubicBezTo>
                  <a:pt x="519208" y="2564544"/>
                  <a:pt x="0" y="2002637"/>
                  <a:pt x="0" y="1319463"/>
                </a:cubicBezTo>
                <a:cubicBezTo>
                  <a:pt x="0" y="590744"/>
                  <a:pt x="590744" y="0"/>
                  <a:pt x="1319463"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4994142" y="1683786"/>
            <a:ext cx="2019233" cy="2019232"/>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1903574" y="4387516"/>
            <a:ext cx="8372153" cy="1179096"/>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主板由线路板、CPU 插槽、内存插槽、扩展插槽、芯片组、BIOS 芯片、各种接口等组成。</a:t>
            </a:r>
            <a:endParaRPr kumimoji="1" lang="zh-CN" altLang="en-US"/>
          </a:p>
        </p:txBody>
      </p:sp>
      <p:sp>
        <p:nvSpPr>
          <p:cNvPr id="6" name="标题 1"/>
          <p:cNvSpPr txBox="1"/>
          <p:nvPr/>
        </p:nvSpPr>
        <p:spPr>
          <a:xfrm rot="0" flipH="0" flipV="0">
            <a:off x="4791543" y="1582487"/>
            <a:ext cx="709277" cy="709277"/>
          </a:xfrm>
          <a:prstGeom prst="ellipse">
            <a:avLst/>
          </a:prstGeom>
          <a:solidFill>
            <a:schemeClr val="accent3"/>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4978541" y="1769485"/>
            <a:ext cx="335280" cy="335280"/>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5401369" y="2103854"/>
            <a:ext cx="1204779" cy="1179096"/>
          </a:xfrm>
          <a:prstGeom prst="rect">
            <a:avLst/>
          </a:prstGeom>
          <a:noFill/>
          <a:ln>
            <a:noFill/>
          </a:ln>
        </p:spPr>
        <p:txBody>
          <a:bodyPr vert="horz" wrap="square" lIns="0" tIns="0" rIns="0" bIns="0" rtlCol="0" anchor="t"/>
          <a:lstStyle/>
          <a:p>
            <a:pPr algn="ctr">
              <a:lnSpc>
                <a:spcPct val="130000"/>
              </a:lnSpc>
            </a:pPr>
            <a:r>
              <a:rPr kumimoji="1" lang="en-US" altLang="zh-CN" sz="6000">
                <a:ln w="12700">
                  <a:noFill/>
                </a:ln>
                <a:solidFill>
                  <a:srgbClr val="00A4FB">
                    <a:alpha val="100000"/>
                  </a:srgbClr>
                </a:solidFill>
                <a:latin typeface="OPPOSans B"/>
                <a:ea typeface="OPPOSans B"/>
                <a:cs typeface="OPPOSans B"/>
              </a:rPr>
              <a:t>01</a:t>
            </a:r>
            <a:endParaRPr kumimoji="1" lang="zh-CN" altLang="en-US"/>
          </a:p>
        </p:txBody>
      </p:sp>
      <p:sp>
        <p:nvSpPr>
          <p:cNvPr id="9"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主板由哪几部分组成？</a:t>
            </a:r>
            <a:endParaRPr kumimoji="1" lang="zh-CN" altLang="en-US"/>
          </a:p>
        </p:txBody>
      </p:sp>
      <p:sp>
        <p:nvSpPr>
          <p:cNvPr id="11"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10800000" flipH="0" flipV="0">
            <a:off x="1352112" y="2450527"/>
            <a:ext cx="1956947" cy="1956947"/>
          </a:xfrm>
          <a:prstGeom prst="teardrop">
            <a:avLst/>
          </a:prstGeom>
          <a:solidFill>
            <a:schemeClr val="accent2">
              <a:lumMod val="20000"/>
              <a:lumOff val="8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flipH="0" flipV="0">
            <a:off x="1595706" y="2694120"/>
            <a:ext cx="1469760" cy="1469760"/>
          </a:xfrm>
          <a:prstGeom prst="teardrop">
            <a:avLst/>
          </a:prstGeom>
          <a:solidFill>
            <a:schemeClr val="accent2">
              <a:lumMod val="20000"/>
              <a:lumOff val="80000"/>
            </a:schemeClr>
          </a:solidFill>
          <a:ln w="12700" cap="sq">
            <a:noFill/>
            <a:miter/>
          </a:ln>
          <a:effectLst>
            <a:outerShdw dist="38100" blurRad="406400" dir="10800000" sx="106000" sy="106000" kx="0" ky="0" algn="r" rotWithShape="0">
              <a:schemeClr val="bg1"/>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10800000" flipH="0" flipV="0">
            <a:off x="1595706" y="2694120"/>
            <a:ext cx="1469760" cy="1469760"/>
          </a:xfrm>
          <a:prstGeom prst="teardrop">
            <a:avLst/>
          </a:prstGeom>
          <a:solidFill>
            <a:schemeClr val="accent2">
              <a:lumMod val="20000"/>
              <a:lumOff val="80000"/>
            </a:schemeClr>
          </a:solidFill>
          <a:ln w="12700" cap="sq">
            <a:noFill/>
            <a:miter/>
          </a:ln>
          <a:effectLst>
            <a:outerShdw dist="304800" blurRad="228600" dir="2700000" sx="88000" sy="88000" kx="0" ky="0" algn="tl" rotWithShape="0">
              <a:schemeClr val="accent2">
                <a:lumMod val="60000"/>
                <a:lumOff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10800000" flipH="0" flipV="0">
            <a:off x="1731352" y="2829766"/>
            <a:ext cx="1198468" cy="1198468"/>
          </a:xfrm>
          <a:prstGeom prst="teardrop">
            <a:avLst/>
          </a:prstGeom>
          <a:noFill/>
          <a:ln w="12700" cap="sq">
            <a:solidFill>
              <a:schemeClr val="accent2"/>
            </a:solidFill>
            <a:miter/>
          </a:ln>
          <a:effectLst>
            <a:outerShdw dist="304800" blurRad="431800" dir="2700000" sx="97000" sy="97000" kx="0" ky="0" algn="tl" rotWithShape="0">
              <a:schemeClr val="accent3">
                <a:lumMod val="60000"/>
                <a:lumOff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1" flipV="1">
            <a:off x="2051210" y="3158639"/>
            <a:ext cx="558749" cy="540723"/>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accent2"/>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3552652" y="2798939"/>
            <a:ext cx="778966" cy="389725"/>
          </a:xfrm>
          <a:prstGeom prst="roundRect">
            <a:avLst>
              <a:gd name="adj" fmla="val 50000"/>
            </a:avLst>
          </a:prstGeom>
          <a:solidFill>
            <a:schemeClr val="accent2"/>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3552652" y="3243261"/>
            <a:ext cx="7274536" cy="1944572"/>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现在市场上的主板多采用 Intel 和 AMD 的主流芯片组，如 Intel 的 B660、AMD 的 B550 等。</a:t>
            </a:r>
            <a:endParaRPr kumimoji="1" lang="zh-CN" altLang="en-US"/>
          </a:p>
        </p:txBody>
      </p:sp>
      <p:sp>
        <p:nvSpPr>
          <p:cNvPr id="10" name="标题 1"/>
          <p:cNvSpPr txBox="1"/>
          <p:nvPr/>
        </p:nvSpPr>
        <p:spPr>
          <a:xfrm rot="0" flipH="0" flipV="0">
            <a:off x="3559800" y="2853536"/>
            <a:ext cx="762000" cy="228600"/>
          </a:xfrm>
          <a:prstGeom prst="rect">
            <a:avLst/>
          </a:prstGeom>
          <a:noFill/>
          <a:ln>
            <a:noFill/>
          </a:ln>
        </p:spPr>
        <p:txBody>
          <a:bodyPr vert="horz" wrap="square" lIns="0" tIns="0" rIns="0" bIns="0" rtlCol="0" anchor="t">
            <a:spAutoFit/>
          </a:bodyPr>
          <a:lstStyle/>
          <a:p>
            <a:pPr algn="ctr">
              <a:lnSpc>
                <a:spcPct val="100000"/>
              </a:lnSpc>
            </a:pPr>
            <a:r>
              <a:rPr kumimoji="1" lang="en-US" altLang="zh-CN" sz="1800">
                <a:ln w="12700">
                  <a:noFill/>
                </a:ln>
                <a:solidFill>
                  <a:srgbClr val="FFFFFF">
                    <a:alpha val="100000"/>
                  </a:srgbClr>
                </a:solidFill>
                <a:latin typeface="OPPOSans B"/>
                <a:ea typeface="OPPOSans B"/>
                <a:cs typeface="OPPOSans B"/>
              </a:rPr>
              <a:t>01</a:t>
            </a:r>
            <a:endParaRPr kumimoji="1" lang="zh-CN" altLang="en-US"/>
          </a:p>
        </p:txBody>
      </p:sp>
      <p:sp>
        <p:nvSpPr>
          <p:cNvPr id="11"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说说现在市场上的主板都采用什么芯片。</a:t>
            </a:r>
            <a:endParaRPr kumimoji="1" lang="zh-CN" altLang="en-US"/>
          </a:p>
        </p:txBody>
      </p:sp>
      <p:sp>
        <p:nvSpPr>
          <p:cNvPr id="13"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 name=""/>
          <p:cNvPicPr>
            <a:picLocks noChangeAspect="1"/>
          </p:cNvPicPr>
          <p:nvPr/>
        </p:nvPicPr>
        <p:blipFill>
          <a:blip r:embed="rId2">
            <a:alphaModFix amt="100000"/>
          </a:blip>
          <a:srcRect l="0" t="0" r="0" b="0"/>
          <a:stretch>
            <a:fillRect/>
          </a:stretch>
        </p:blipFill>
        <p:spPr>
          <a:xfrm rot="0" flipH="0" flipV="0">
            <a:off x="6033725" y="2222731"/>
            <a:ext cx="6102625" cy="3672000"/>
          </a:xfrm>
          <a:prstGeom prst="rect">
            <a:avLst/>
          </a:prstGeom>
          <a:noFill/>
          <a:ln>
            <a:noFill/>
          </a:ln>
        </p:spPr>
      </p:pic>
      <p:pic>
        <p:nvPicPr>
          <p:cNvPr id="4" name=""/>
          <p:cNvPicPr>
            <a:picLocks noChangeAspect="1"/>
          </p:cNvPicPr>
          <p:nvPr/>
        </p:nvPicPr>
        <p:blipFill>
          <a:blip r:embed="rId3">
            <a:alphaModFix amt="100000"/>
          </a:blip>
          <a:srcRect l="5506" t="11673" r="7499" b="7699"/>
          <a:stretch>
            <a:fillRect/>
          </a:stretch>
        </p:blipFill>
        <p:spPr>
          <a:xfrm rot="0" flipH="0" flipV="0">
            <a:off x="7209837" y="2382293"/>
            <a:ext cx="3887592" cy="2403240"/>
          </a:xfrm>
          <a:custGeom>
            <a:avLst/>
            <a:gdLst/>
            <a:rect l="l" t="t" r="r" b="b"/>
            <a:pathLst>
              <a:path w="3887592" h="2403240">
                <a:moveTo>
                  <a:pt x="0" y="0"/>
                </a:moveTo>
                <a:lnTo>
                  <a:pt x="3887592" y="0"/>
                </a:lnTo>
                <a:lnTo>
                  <a:pt x="3887592" y="2403240"/>
                </a:lnTo>
                <a:lnTo>
                  <a:pt x="0" y="2403240"/>
                </a:lnTo>
                <a:close/>
              </a:path>
            </a:pathLst>
          </a:custGeom>
          <a:noFill/>
          <a:ln>
            <a:noFill/>
          </a:ln>
        </p:spPr>
      </p:pic>
      <p:sp>
        <p:nvSpPr>
          <p:cNvPr id="5" name="标题 1"/>
          <p:cNvSpPr txBox="1"/>
          <p:nvPr/>
        </p:nvSpPr>
        <p:spPr>
          <a:xfrm rot="0" flipH="0" flipV="0">
            <a:off x="660399" y="2092367"/>
            <a:ext cx="5400000" cy="2880000"/>
          </a:xfrm>
          <a:prstGeom prst="round2DiagRect">
            <a:avLst/>
          </a:prstGeom>
          <a:solidFill>
            <a:schemeClr val="bg1">
              <a:lumMod val="95000"/>
            </a:schemeClr>
          </a:solidFill>
          <a:ln w="12700" cap="rnd">
            <a:solidFill>
              <a:schemeClr val="bg1">
                <a:lumMod val="95000"/>
              </a:schemeClr>
            </a:solidFill>
            <a:round/>
            <a:headEnd/>
            <a:tailEnd/>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1034643" y="2441636"/>
            <a:ext cx="4651513" cy="2181462"/>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主频、核心数、线程数、缓存、制程技术等是衡量 CPU 性能的重要指标。</a:t>
            </a:r>
            <a:endParaRPr kumimoji="1" lang="zh-CN" altLang="en-US"/>
          </a:p>
        </p:txBody>
      </p:sp>
      <p:sp>
        <p:nvSpPr>
          <p:cNvPr id="7" name="标题 1"/>
          <p:cNvSpPr txBox="1"/>
          <p:nvPr/>
        </p:nvSpPr>
        <p:spPr>
          <a:xfrm rot="0" flipH="0" flipV="0">
            <a:off x="5850334" y="2041567"/>
            <a:ext cx="252000" cy="252000"/>
          </a:xfrm>
          <a:custGeom>
            <a:avLst/>
            <a:gdLst>
              <a:gd name="connsiteX0" fmla="*/ 0 w 1152000"/>
              <a:gd name="connsiteY0" fmla="*/ 0 h 1152001"/>
              <a:gd name="connsiteX1" fmla="*/ 1152000 w 1152000"/>
              <a:gd name="connsiteY1" fmla="*/ 0 h 1152001"/>
              <a:gd name="connsiteX2" fmla="*/ 1152000 w 1152000"/>
              <a:gd name="connsiteY2" fmla="*/ 1 h 1152001"/>
              <a:gd name="connsiteX3" fmla="*/ 1152000 w 1152000"/>
              <a:gd name="connsiteY3" fmla="*/ 504000 h 1152001"/>
              <a:gd name="connsiteX4" fmla="*/ 1152000 w 1152000"/>
              <a:gd name="connsiteY4" fmla="*/ 1152001 h 1152001"/>
              <a:gd name="connsiteX5" fmla="*/ 648000 w 1152000"/>
              <a:gd name="connsiteY5" fmla="*/ 1152001 h 1152001"/>
              <a:gd name="connsiteX6" fmla="*/ 648000 w 1152000"/>
              <a:gd name="connsiteY6" fmla="*/ 504000 h 1152001"/>
              <a:gd name="connsiteX7" fmla="*/ 0 w 1152000"/>
              <a:gd name="connsiteY7" fmla="*/ 504000 h 1152001"/>
            </a:gdLst>
            <a:rect l="l" t="t" r="r" b="b"/>
            <a:pathLst>
              <a:path w="1152000" h="1152001">
                <a:moveTo>
                  <a:pt x="0" y="0"/>
                </a:moveTo>
                <a:lnTo>
                  <a:pt x="1152000" y="0"/>
                </a:lnTo>
                <a:lnTo>
                  <a:pt x="1152000" y="1"/>
                </a:lnTo>
                <a:lnTo>
                  <a:pt x="1152000" y="504000"/>
                </a:lnTo>
                <a:lnTo>
                  <a:pt x="1152000" y="1152001"/>
                </a:lnTo>
                <a:lnTo>
                  <a:pt x="648000" y="1152001"/>
                </a:lnTo>
                <a:lnTo>
                  <a:pt x="648000" y="504000"/>
                </a:lnTo>
                <a:lnTo>
                  <a:pt x="0" y="504000"/>
                </a:lnTo>
                <a:close/>
              </a:path>
            </a:pathLst>
          </a:custGeom>
          <a:solidFill>
            <a:schemeClr val="accent1"/>
          </a:solidFill>
          <a:ln cap="sq">
            <a:noFill/>
            <a:prstDash val="solid"/>
            <a:miter/>
          </a:ln>
          <a:effectLst>
            <a:outerShdw dist="127000" blurRad="254000" dir="8100000" sx="100000" sy="100000" kx="0" ky="0" algn="tr" rotWithShape="0">
              <a:schemeClr val="tx1">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简述 CPU 的主要技术指标。</a:t>
            </a:r>
            <a:endParaRPr kumimoji="1" lang="zh-CN" altLang="en-US"/>
          </a:p>
        </p:txBody>
      </p:sp>
      <p:sp>
        <p:nvSpPr>
          <p:cNvPr id="10"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1544262" flipH="0" flipV="0">
            <a:off x="7352152" y="1342408"/>
            <a:ext cx="3791171" cy="3538061"/>
          </a:xfrm>
          <a:prstGeom prst="ellips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pic>
        <p:nvPicPr>
          <p:cNvPr id="4" name=""/>
          <p:cNvPicPr>
            <a:picLocks noChangeAspect="1"/>
          </p:cNvPicPr>
          <p:nvPr/>
        </p:nvPicPr>
        <p:blipFill>
          <a:blip r:embed="rId2">
            <a:alphaModFix amt="100000"/>
          </a:blip>
          <a:srcRect l="24559" t="2528" r="24559" b="3194"/>
          <a:stretch>
            <a:fillRect/>
          </a:stretch>
        </p:blipFill>
        <p:spPr>
          <a:xfrm rot="0" flipH="0" flipV="0">
            <a:off x="6780342" y="1509489"/>
            <a:ext cx="4014236" cy="4163363"/>
          </a:xfrm>
          <a:custGeom>
            <a:avLst/>
            <a:gdLst/>
            <a:rect l="l" t="t" r="r" b="b"/>
            <a:pathLst>
              <a:path w="4013200" h="4165600">
                <a:moveTo>
                  <a:pt x="2261198" y="61"/>
                </a:moveTo>
                <a:cubicBezTo>
                  <a:pt x="2644719" y="-3006"/>
                  <a:pt x="3018340" y="109489"/>
                  <a:pt x="3330808" y="348072"/>
                </a:cubicBezTo>
                <a:cubicBezTo>
                  <a:pt x="4164056" y="984294"/>
                  <a:pt x="4246901" y="2276218"/>
                  <a:pt x="3515848" y="3233665"/>
                </a:cubicBezTo>
                <a:cubicBezTo>
                  <a:pt x="2784794" y="4191110"/>
                  <a:pt x="1516677" y="4451514"/>
                  <a:pt x="683429" y="3815292"/>
                </a:cubicBezTo>
                <a:cubicBezTo>
                  <a:pt x="-149819" y="3179070"/>
                  <a:pt x="-232664" y="1887146"/>
                  <a:pt x="498389" y="929700"/>
                </a:cubicBezTo>
                <a:cubicBezTo>
                  <a:pt x="955298" y="331296"/>
                  <a:pt x="1621996" y="5175"/>
                  <a:pt x="2261198" y="61"/>
                </a:cubicBezTo>
                <a:close/>
              </a:path>
            </a:pathLst>
          </a:custGeom>
          <a:noFill/>
          <a:ln>
            <a:noFill/>
          </a:ln>
        </p:spPr>
      </p:pic>
      <p:sp>
        <p:nvSpPr>
          <p:cNvPr id="5" name="标题 1"/>
          <p:cNvSpPr txBox="1"/>
          <p:nvPr/>
        </p:nvSpPr>
        <p:spPr>
          <a:xfrm rot="0" flipH="1" flipV="0">
            <a:off x="6979920" y="5108868"/>
            <a:ext cx="5239936" cy="1747367"/>
          </a:xfrm>
          <a:custGeom>
            <a:avLst/>
            <a:gdLst>
              <a:gd name="connsiteX0" fmla="*/ -944 w 7972010"/>
              <a:gd name="connsiteY0" fmla="*/ 178627 h 2658434"/>
              <a:gd name="connsiteX1" fmla="*/ 2048272 w 7972010"/>
              <a:gd name="connsiteY1" fmla="*/ 970679 h 2658434"/>
              <a:gd name="connsiteX2" fmla="*/ 5612511 w 7972010"/>
              <a:gd name="connsiteY2" fmla="*/ 1986707 h 2658434"/>
              <a:gd name="connsiteX3" fmla="*/ 7971066 w 7972010"/>
              <a:gd name="connsiteY3" fmla="*/ 2658192 h 2658434"/>
              <a:gd name="connsiteX4" fmla="*/ -944 w 7972010"/>
              <a:gd name="connsiteY4" fmla="*/ 2658192 h 2658434"/>
            </a:gdLst>
            <a:rect l="l" t="t" r="r" b="b"/>
            <a:pathLst>
              <a:path w="7972010" h="2658434">
                <a:moveTo>
                  <a:pt x="-944" y="178627"/>
                </a:moveTo>
                <a:cubicBezTo>
                  <a:pt x="-944" y="178627"/>
                  <a:pt x="722464" y="-561942"/>
                  <a:pt x="2048272" y="970679"/>
                </a:cubicBezTo>
                <a:cubicBezTo>
                  <a:pt x="2840324" y="1900461"/>
                  <a:pt x="3459886" y="3038817"/>
                  <a:pt x="5612511" y="1986707"/>
                </a:cubicBezTo>
                <a:cubicBezTo>
                  <a:pt x="5990935" y="1797054"/>
                  <a:pt x="7420149" y="1177494"/>
                  <a:pt x="7971066" y="2658192"/>
                </a:cubicBezTo>
                <a:lnTo>
                  <a:pt x="-944" y="2658192"/>
                </a:lnTo>
                <a:close/>
              </a:path>
            </a:pathLst>
          </a:custGeom>
          <a:gradFill>
            <a:gsLst>
              <a:gs pos="0">
                <a:schemeClr val="accent1">
                  <a:lumMod val="20000"/>
                  <a:lumOff val="80000"/>
                  <a:alpha val="0"/>
                </a:schemeClr>
              </a:gs>
              <a:gs pos="100000">
                <a:schemeClr val="accent1">
                  <a:lumMod val="40000"/>
                  <a:lumOff val="60000"/>
                </a:schemeClr>
              </a:gs>
            </a:gsLst>
            <a:lin ang="9000000" scaled="0"/>
          </a:gradFill>
          <a:ln w="35472" cap="flat">
            <a:noFill/>
            <a:miter/>
          </a:ln>
        </p:spPr>
        <p:txBody>
          <a:bodyPr vert="horz" wrap="square" lIns="91440" tIns="45720" rIns="91440" bIns="45720" rtlCol="0" anchor="ctr"/>
          <a:lstStyle/>
          <a:p>
            <a:pPr algn="l">
              <a:lnSpc>
                <a:spcPct val="100000"/>
              </a:lnSpc>
            </a:pPr>
            <a:endParaRPr kumimoji="1" lang="zh-CN" altLang="en-US"/>
          </a:p>
        </p:txBody>
      </p:sp>
      <p:sp>
        <p:nvSpPr>
          <p:cNvPr id="6" name="标题 1"/>
          <p:cNvSpPr txBox="1"/>
          <p:nvPr/>
        </p:nvSpPr>
        <p:spPr>
          <a:xfrm rot="0" flipH="0" flipV="0">
            <a:off x="1778965" y="1556584"/>
            <a:ext cx="4441950" cy="276999"/>
          </a:xfrm>
          <a:prstGeom prst="rect">
            <a:avLst/>
          </a:prstGeom>
          <a:noFill/>
          <a:ln>
            <a:noFill/>
          </a:ln>
        </p:spPr>
        <p:txBody>
          <a:bodyPr vert="horz" wrap="square" lIns="0" tIns="0" rIns="0" bIns="0" rtlCol="0" anchor="ctr"/>
          <a:lstStyle/>
          <a:p>
            <a:pPr algn="l">
              <a:lnSpc>
                <a:spcPct val="100000"/>
              </a:lnSpc>
            </a:pPr>
            <a:r>
              <a:rPr kumimoji="1" lang="en-US" altLang="zh-CN" sz="1600">
                <a:ln w="12700">
                  <a:noFill/>
                </a:ln>
                <a:solidFill>
                  <a:srgbClr val="00A4FB">
                    <a:alpha val="100000"/>
                  </a:srgbClr>
                </a:solidFill>
                <a:latin typeface="Source Han Sans CN Bold"/>
                <a:ea typeface="Source Han Sans CN Bold"/>
                <a:cs typeface="Source Han Sans CN Bold"/>
              </a:rPr>
              <a:t>安装步骤</a:t>
            </a:r>
            <a:endParaRPr kumimoji="1" lang="zh-CN" altLang="en-US"/>
          </a:p>
        </p:txBody>
      </p:sp>
      <p:sp>
        <p:nvSpPr>
          <p:cNvPr id="7" name="标题 1"/>
          <p:cNvSpPr txBox="1"/>
          <p:nvPr/>
        </p:nvSpPr>
        <p:spPr>
          <a:xfrm rot="0" flipH="0" flipV="0">
            <a:off x="1778966" y="1833582"/>
            <a:ext cx="4441952" cy="1964834"/>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0D0D0D">
                    <a:alpha val="100000"/>
                  </a:srgbClr>
                </a:solidFill>
                <a:latin typeface="Source Han Sans"/>
                <a:ea typeface="Source Han Sans"/>
                <a:cs typeface="Source Han Sans"/>
              </a:rPr>
              <a:t>将电源放进机箱上的电源位，并将电源上的螺丝固定孔与机箱上的固定孔对正，确保电源放置平稳。
拧上一颗螺钉固定住电源，然后将其对角的螺丝拧上，最后拧上其余螺钉，确保电源牢固。</a:t>
            </a:r>
            <a:endParaRPr kumimoji="1" lang="zh-CN" altLang="en-US"/>
          </a:p>
        </p:txBody>
      </p:sp>
      <p:sp>
        <p:nvSpPr>
          <p:cNvPr id="8" name="标题 1"/>
          <p:cNvSpPr txBox="1"/>
          <p:nvPr/>
        </p:nvSpPr>
        <p:spPr>
          <a:xfrm rot="0" flipH="0" flipV="0">
            <a:off x="1225037" y="1487650"/>
            <a:ext cx="385401" cy="356523"/>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816632" y="3949548"/>
            <a:ext cx="4401018" cy="276999"/>
          </a:xfrm>
          <a:prstGeom prst="rect">
            <a:avLst/>
          </a:prstGeom>
          <a:noFill/>
          <a:ln>
            <a:noFill/>
          </a:ln>
        </p:spPr>
        <p:txBody>
          <a:bodyPr vert="horz" wrap="square" lIns="0" tIns="0" rIns="0" bIns="0" rtlCol="0" anchor="ctr"/>
          <a:lstStyle/>
          <a:p>
            <a:pPr algn="l">
              <a:lnSpc>
                <a:spcPct val="100000"/>
              </a:lnSpc>
            </a:pPr>
            <a:r>
              <a:rPr kumimoji="1" lang="en-US" altLang="zh-CN" sz="1600">
                <a:ln w="12700">
                  <a:noFill/>
                </a:ln>
                <a:solidFill>
                  <a:srgbClr val="00A4FB">
                    <a:alpha val="100000"/>
                  </a:srgbClr>
                </a:solidFill>
                <a:latin typeface="Source Han Sans CN Bold"/>
                <a:ea typeface="Source Han Sans CN Bold"/>
                <a:cs typeface="Source Han Sans CN Bold"/>
              </a:rPr>
              <a:t>注意事项</a:t>
            </a:r>
            <a:endParaRPr kumimoji="1" lang="zh-CN" altLang="en-US"/>
          </a:p>
        </p:txBody>
      </p:sp>
      <p:sp>
        <p:nvSpPr>
          <p:cNvPr id="10" name="标题 1"/>
          <p:cNvSpPr txBox="1"/>
          <p:nvPr/>
        </p:nvSpPr>
        <p:spPr>
          <a:xfrm rot="0" flipH="0" flipV="0">
            <a:off x="1816633" y="4226546"/>
            <a:ext cx="4401016" cy="1905963"/>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0D0D0D">
                    <a:alpha val="100000"/>
                  </a:srgbClr>
                </a:solidFill>
                <a:latin typeface="Source Han Sans"/>
                <a:ea typeface="Source Han Sans"/>
                <a:cs typeface="Source Han Sans"/>
              </a:rPr>
              <a:t>安装电源时需注意电源线的走向，避免线缆杂乱影响散热和后续安装。
电源安装完成后，检查电源线是否连接正确，确保电源能够正常供电。</a:t>
            </a:r>
            <a:endParaRPr kumimoji="1" lang="zh-CN" altLang="en-US"/>
          </a:p>
        </p:txBody>
      </p:sp>
      <p:sp>
        <p:nvSpPr>
          <p:cNvPr id="11" name="标题 1"/>
          <p:cNvSpPr txBox="1"/>
          <p:nvPr/>
        </p:nvSpPr>
        <p:spPr>
          <a:xfrm rot="0" flipH="0" flipV="0">
            <a:off x="1225037" y="3857614"/>
            <a:ext cx="393245" cy="356522"/>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accent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2"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任务实施</a:t>
            </a:r>
            <a:endParaRPr kumimoji="1" lang="zh-CN" altLang="en-US"/>
          </a:p>
        </p:txBody>
      </p:sp>
      <p:sp>
        <p:nvSpPr>
          <p:cNvPr id="14"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450337" y="2056119"/>
            <a:ext cx="9080443" cy="3265821"/>
          </a:xfrm>
          <a:custGeom>
            <a:avLst/>
            <a:gdLst>
              <a:gd name="connsiteX0" fmla="*/ 0 w 9823970"/>
              <a:gd name="connsiteY0" fmla="*/ 0 h 3533236"/>
              <a:gd name="connsiteX1" fmla="*/ 1964794 w 9823970"/>
              <a:gd name="connsiteY1" fmla="*/ 0 h 3533236"/>
              <a:gd name="connsiteX2" fmla="*/ 3248380 w 9823970"/>
              <a:gd name="connsiteY2" fmla="*/ 0 h 3533236"/>
              <a:gd name="connsiteX3" fmla="*/ 3929588 w 9823970"/>
              <a:gd name="connsiteY3" fmla="*/ 0 h 3533236"/>
              <a:gd name="connsiteX4" fmla="*/ 5213174 w 9823970"/>
              <a:gd name="connsiteY4" fmla="*/ 0 h 3533236"/>
              <a:gd name="connsiteX5" fmla="*/ 5894382 w 9823970"/>
              <a:gd name="connsiteY5" fmla="*/ 0 h 3533236"/>
              <a:gd name="connsiteX6" fmla="*/ 7177968 w 9823970"/>
              <a:gd name="connsiteY6" fmla="*/ 0 h 3533236"/>
              <a:gd name="connsiteX7" fmla="*/ 9142762 w 9823970"/>
              <a:gd name="connsiteY7" fmla="*/ 0 h 3533236"/>
              <a:gd name="connsiteX8" fmla="*/ 9823970 w 9823970"/>
              <a:gd name="connsiteY8" fmla="*/ 1766618 h 3533236"/>
              <a:gd name="connsiteX9" fmla="*/ 9142762 w 9823970"/>
              <a:gd name="connsiteY9" fmla="*/ 3533236 h 3533236"/>
              <a:gd name="connsiteX10" fmla="*/ 7177968 w 9823970"/>
              <a:gd name="connsiteY10" fmla="*/ 3533236 h 3533236"/>
              <a:gd name="connsiteX11" fmla="*/ 5894382 w 9823970"/>
              <a:gd name="connsiteY11" fmla="*/ 3533236 h 3533236"/>
              <a:gd name="connsiteX12" fmla="*/ 5213174 w 9823970"/>
              <a:gd name="connsiteY12" fmla="*/ 3533236 h 3533236"/>
              <a:gd name="connsiteX13" fmla="*/ 3929588 w 9823970"/>
              <a:gd name="connsiteY13" fmla="*/ 3533236 h 3533236"/>
              <a:gd name="connsiteX14" fmla="*/ 3248380 w 9823970"/>
              <a:gd name="connsiteY14" fmla="*/ 3533236 h 3533236"/>
              <a:gd name="connsiteX15" fmla="*/ 1964794 w 9823970"/>
              <a:gd name="connsiteY15" fmla="*/ 3533236 h 3533236"/>
              <a:gd name="connsiteX16" fmla="*/ 0 w 9823970"/>
              <a:gd name="connsiteY16" fmla="*/ 3533236 h 3533236"/>
            </a:gdLst>
            <a:rect l="l" t="t" r="r" b="b"/>
            <a:pathLst>
              <a:path w="9823970" h="3533236">
                <a:moveTo>
                  <a:pt x="0" y="0"/>
                </a:moveTo>
                <a:lnTo>
                  <a:pt x="1964794" y="0"/>
                </a:lnTo>
                <a:lnTo>
                  <a:pt x="3248380" y="0"/>
                </a:lnTo>
                <a:lnTo>
                  <a:pt x="3929588" y="0"/>
                </a:lnTo>
                <a:lnTo>
                  <a:pt x="5213174" y="0"/>
                </a:lnTo>
                <a:lnTo>
                  <a:pt x="5894382" y="0"/>
                </a:lnTo>
                <a:lnTo>
                  <a:pt x="7177968" y="0"/>
                </a:lnTo>
                <a:lnTo>
                  <a:pt x="9142762" y="0"/>
                </a:lnTo>
                <a:lnTo>
                  <a:pt x="9823970" y="1766618"/>
                </a:lnTo>
                <a:lnTo>
                  <a:pt x="9142762" y="3533236"/>
                </a:lnTo>
                <a:lnTo>
                  <a:pt x="7177968" y="3533236"/>
                </a:lnTo>
                <a:lnTo>
                  <a:pt x="5894382" y="3533236"/>
                </a:lnTo>
                <a:lnTo>
                  <a:pt x="5213174" y="3533236"/>
                </a:lnTo>
                <a:lnTo>
                  <a:pt x="3929588" y="3533236"/>
                </a:lnTo>
                <a:lnTo>
                  <a:pt x="3248380" y="3533236"/>
                </a:lnTo>
                <a:lnTo>
                  <a:pt x="1964794" y="3533236"/>
                </a:lnTo>
                <a:lnTo>
                  <a:pt x="0" y="3533236"/>
                </a:lnTo>
                <a:close/>
              </a:path>
            </a:pathLst>
          </a:custGeom>
          <a:solidFill>
            <a:schemeClr val="bg1"/>
          </a:solidFill>
          <a:ln w="38100" cap="sq">
            <a:solidFill>
              <a:schemeClr val="accent1"/>
            </a:solidFill>
            <a:miter/>
          </a:ln>
          <a:effectLst>
            <a:outerShdw dist="444500" blurRad="317500" dir="5400000" sx="90000" sy="90000" kx="0" ky="0" algn="tl"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1750732" y="2287393"/>
            <a:ext cx="8025056" cy="2779907"/>
          </a:xfrm>
          <a:prstGeom prst="rect">
            <a:avLst/>
          </a:prstGeom>
          <a:noFill/>
          <a:ln cap="sq">
            <a:noFill/>
          </a:ln>
          <a:effectLst/>
        </p:spPr>
        <p:txBody>
          <a:bodyPr vert="horz" wrap="square" lIns="64008" tIns="32004" rIns="64008" bIns="32004" rtlCol="0" anchor="t"/>
          <a:lstStyle/>
          <a:p>
            <a:pPr algn="l">
              <a:lnSpc>
                <a:spcPct val="150000"/>
              </a:lnSpc>
            </a:pPr>
            <a:r>
              <a:rPr kumimoji="1" lang="en-US" altLang="zh-CN" sz="1400">
                <a:ln w="12700">
                  <a:noFill/>
                </a:ln>
                <a:solidFill>
                  <a:srgbClr val="404040">
                    <a:alpha val="100000"/>
                  </a:srgbClr>
                </a:solidFill>
                <a:latin typeface="Source Han Sans"/>
                <a:ea typeface="Source Han Sans"/>
                <a:cs typeface="Source Han Sans"/>
              </a:rPr>
              <a:t>根据性能需求选择合适的 CPU，考虑核心与线程数、主频与睿频等因素，选择与主板兼容的 CPU。</a:t>
            </a:r>
            <a:endParaRPr kumimoji="1" lang="zh-CN" altLang="en-US"/>
          </a:p>
        </p:txBody>
      </p:sp>
      <p:sp>
        <p:nvSpPr>
          <p:cNvPr id="5" name="标题 1"/>
          <p:cNvSpPr txBox="1"/>
          <p:nvPr/>
        </p:nvSpPr>
        <p:spPr>
          <a:xfrm rot="16200000" flipH="0" flipV="0">
            <a:off x="-137263" y="3643712"/>
            <a:ext cx="3265827" cy="90628"/>
          </a:xfrm>
          <a:prstGeom prst="rect">
            <a:avLst/>
          </a:prstGeom>
          <a:gradFill>
            <a:gsLst>
              <a:gs pos="29000">
                <a:schemeClr val="accent1"/>
              </a:gs>
              <a:gs pos="86000">
                <a:schemeClr val="accent1">
                  <a:lumMod val="75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在选购 CPU 时要注意那些事项？</a:t>
            </a:r>
            <a:endParaRPr kumimoji="1" lang="zh-CN" altLang="en-US"/>
          </a:p>
        </p:txBody>
      </p:sp>
      <p:sp>
        <p:nvSpPr>
          <p:cNvPr id="8"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2534746" y="2625501"/>
            <a:ext cx="7669704" cy="2260197"/>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2863705" y="2974770"/>
            <a:ext cx="7011786" cy="1777558"/>
          </a:xfrm>
          <a:prstGeom prst="rect">
            <a:avLst/>
          </a:prstGeom>
          <a:noFill/>
          <a:ln>
            <a:noFill/>
          </a:ln>
        </p:spPr>
        <p:txBody>
          <a:bodyPr vert="horz" wrap="square" lIns="0" tIns="0" rIns="0" bIns="0" rtlCol="0" anchor="ctr"/>
          <a:lstStyle/>
          <a:p>
            <a:pPr algn="l">
              <a:lnSpc>
                <a:spcPct val="150000"/>
              </a:lnSpc>
            </a:pPr>
            <a:r>
              <a:rPr kumimoji="1" lang="en-US" altLang="zh-CN" sz="1400">
                <a:ln w="12700">
                  <a:noFill/>
                </a:ln>
                <a:solidFill>
                  <a:srgbClr val="262626">
                    <a:alpha val="100000"/>
                  </a:srgbClr>
                </a:solidFill>
                <a:latin typeface="Source Han Sans"/>
                <a:ea typeface="Source Han Sans"/>
                <a:cs typeface="Source Han Sans"/>
              </a:rPr>
              <a:t>金士顿、海盗船、芝奇是比较有名的内存品牌。</a:t>
            </a:r>
            <a:endParaRPr kumimoji="1" lang="zh-CN" altLang="en-US"/>
          </a:p>
        </p:txBody>
      </p:sp>
      <p:sp>
        <p:nvSpPr>
          <p:cNvPr id="5" name="标题 1"/>
          <p:cNvSpPr txBox="1"/>
          <p:nvPr/>
        </p:nvSpPr>
        <p:spPr>
          <a:xfrm rot="0" flipH="0" flipV="0">
            <a:off x="2087557" y="2009010"/>
            <a:ext cx="894377" cy="894377"/>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1974850" y="2625501"/>
            <a:ext cx="199475" cy="199475"/>
          </a:xfrm>
          <a:prstGeom prst="rect">
            <a:avLst/>
          </a:prstGeom>
          <a:solidFill>
            <a:schemeClr val="accent3"/>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2326290" y="2267209"/>
            <a:ext cx="416910" cy="377978"/>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请说出比较有名的 3 家内存品牌名称。</a:t>
            </a:r>
            <a:endParaRPr kumimoji="1" lang="zh-CN" altLang="en-US"/>
          </a:p>
        </p:txBody>
      </p:sp>
      <p:sp>
        <p:nvSpPr>
          <p:cNvPr id="10"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5152281" y="1511004"/>
            <a:ext cx="1891448" cy="1891448"/>
          </a:xfrm>
          <a:prstGeom prst="ellipse">
            <a:avLst/>
          </a:prstGeom>
          <a:solidFill>
            <a:schemeClr val="accent2">
              <a:lumMod val="20000"/>
              <a:lumOff val="8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5556663" y="3617824"/>
            <a:ext cx="1082686" cy="389725"/>
          </a:xfrm>
          <a:prstGeom prst="roundRect">
            <a:avLst>
              <a:gd name="adj" fmla="val 50000"/>
            </a:avLst>
          </a:prstGeom>
          <a:solidFill>
            <a:schemeClr val="accent2"/>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1488908" y="4200924"/>
            <a:ext cx="9294394" cy="2080476"/>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KMM 表示品牌，532 表示容量为 512MB，1600 表示工作频率为 1600MHz，4B 表示其他特定参数。</a:t>
            </a:r>
            <a:endParaRPr kumimoji="1" lang="zh-CN" altLang="en-US"/>
          </a:p>
        </p:txBody>
      </p:sp>
      <p:sp>
        <p:nvSpPr>
          <p:cNvPr id="6" name="标题 1"/>
          <p:cNvSpPr txBox="1"/>
          <p:nvPr/>
        </p:nvSpPr>
        <p:spPr>
          <a:xfrm rot="0" flipH="0" flipV="0">
            <a:off x="5566598" y="3672421"/>
            <a:ext cx="1066800" cy="228600"/>
          </a:xfrm>
          <a:prstGeom prst="rect">
            <a:avLst/>
          </a:prstGeom>
          <a:noFill/>
          <a:ln>
            <a:noFill/>
          </a:ln>
        </p:spPr>
        <p:txBody>
          <a:bodyPr vert="horz" wrap="square" lIns="0" tIns="0" rIns="0" bIns="0" rtlCol="0" anchor="t">
            <a:spAutoFit/>
          </a:bodyPr>
          <a:lstStyle/>
          <a:p>
            <a:pPr algn="ctr">
              <a:lnSpc>
                <a:spcPct val="100000"/>
              </a:lnSpc>
            </a:pPr>
            <a:r>
              <a:rPr kumimoji="1" lang="en-US" altLang="zh-CN" sz="1800">
                <a:ln w="12700">
                  <a:noFill/>
                </a:ln>
                <a:solidFill>
                  <a:srgbClr val="FFFFFF">
                    <a:alpha val="100000"/>
                  </a:srgbClr>
                </a:solidFill>
                <a:latin typeface="OPPOSans B"/>
                <a:ea typeface="OPPOSans B"/>
                <a:cs typeface="OPPOSans B"/>
              </a:rPr>
              <a:t>01</a:t>
            </a:r>
            <a:endParaRPr kumimoji="1" lang="zh-CN" altLang="en-US"/>
          </a:p>
        </p:txBody>
      </p:sp>
      <p:sp>
        <p:nvSpPr>
          <p:cNvPr id="7" name="标题 1"/>
          <p:cNvSpPr txBox="1"/>
          <p:nvPr/>
        </p:nvSpPr>
        <p:spPr>
          <a:xfrm rot="0" flipH="0" flipV="0">
            <a:off x="5448162" y="1804320"/>
            <a:ext cx="1299685" cy="1299684"/>
          </a:xfrm>
          <a:prstGeom prst="roundRect">
            <a:avLst>
              <a:gd name="adj" fmla="val 50000"/>
            </a:avLst>
          </a:prstGeom>
          <a:solidFill>
            <a:schemeClr val="accent2">
              <a:lumMod val="20000"/>
              <a:lumOff val="80000"/>
            </a:schemeClr>
          </a:solidFill>
          <a:ln w="12700" cap="sq">
            <a:noFill/>
            <a:miter/>
          </a:ln>
          <a:effectLst>
            <a:outerShdw dist="38100" blurRad="406400" dir="10800000" sx="106000" sy="106000" kx="0" ky="0" algn="r" rotWithShape="0">
              <a:schemeClr val="bg1"/>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5443954" y="1809452"/>
            <a:ext cx="1299685" cy="1299684"/>
          </a:xfrm>
          <a:prstGeom prst="roundRect">
            <a:avLst>
              <a:gd name="adj" fmla="val 50000"/>
            </a:avLst>
          </a:prstGeom>
          <a:solidFill>
            <a:schemeClr val="accent2">
              <a:lumMod val="20000"/>
              <a:lumOff val="80000"/>
            </a:schemeClr>
          </a:solidFill>
          <a:ln w="12700" cap="sq">
            <a:noFill/>
            <a:miter/>
          </a:ln>
          <a:effectLst>
            <a:outerShdw dist="304800" blurRad="228600" dir="2700000" sx="88000" sy="88000" kx="0" ky="0" algn="tl" rotWithShape="0">
              <a:schemeClr val="accent2">
                <a:lumMod val="60000"/>
                <a:lumOff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5586014" y="1942172"/>
            <a:ext cx="1023980" cy="1023979"/>
          </a:xfrm>
          <a:prstGeom prst="arc">
            <a:avLst>
              <a:gd name="adj1" fmla="val 5386012"/>
              <a:gd name="adj2" fmla="val 921677"/>
            </a:avLst>
          </a:prstGeom>
          <a:noFill/>
          <a:ln w="6350" cap="flat">
            <a:solidFill>
              <a:schemeClr val="accent2">
                <a:lumMod val="7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6550201" y="2582524"/>
            <a:ext cx="59794" cy="59794"/>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6068107" y="2936254"/>
            <a:ext cx="59794" cy="59794"/>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5858846" y="2227851"/>
            <a:ext cx="478318" cy="46288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2"/>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3"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有内存上印着 KMM53216004B 的参数，各个参数表示什么含义？</a:t>
            </a:r>
            <a:endParaRPr kumimoji="1" lang="zh-CN" altLang="en-US"/>
          </a:p>
        </p:txBody>
      </p:sp>
      <p:sp>
        <p:nvSpPr>
          <p:cNvPr id="15"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结束语</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013</a:t>
            </a:r>
            <a:endParaRPr kumimoji="1" lang="zh-CN" altLang="en-US"/>
          </a:p>
        </p:txBody>
      </p:sp>
    </p:spTree>
  </p:cSld>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012002" y="2584878"/>
            <a:ext cx="180498" cy="1129085"/>
          </a:xfrm>
          <a:prstGeom prst="roundRect">
            <a:avLst>
              <a:gd name="adj" fmla="val 5000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891540" y="2561023"/>
            <a:ext cx="421420" cy="42142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1423778" y="2553071"/>
            <a:ext cx="9863982" cy="3009529"/>
          </a:xfrm>
          <a:prstGeom prst="rect">
            <a:avLst/>
          </a:prstGeom>
          <a:noFill/>
          <a:ln>
            <a:noFill/>
          </a:ln>
        </p:spPr>
        <p:txBody>
          <a:bodyPr vert="horz" wrap="square" lIns="0" tIns="0" rIns="0" bIns="0" rtlCol="0" anchor="t"/>
          <a:lstStyle/>
          <a:p>
            <a:pPr algn="l">
              <a:lnSpc>
                <a:spcPct val="150000"/>
              </a:lnSpc>
            </a:pPr>
            <a:endParaRPr kumimoji="1" lang="zh-CN" altLang="en-US"/>
          </a:p>
        </p:txBody>
      </p:sp>
      <p:sp>
        <p:nvSpPr>
          <p:cNvPr id="6" name="标题 1"/>
          <p:cNvSpPr txBox="1"/>
          <p:nvPr/>
        </p:nvSpPr>
        <p:spPr>
          <a:xfrm rot="0" flipH="0" flipV="0">
            <a:off x="955644" y="2578472"/>
            <a:ext cx="293212" cy="365762"/>
          </a:xfrm>
          <a:prstGeom prst="rect">
            <a:avLst/>
          </a:prstGeom>
          <a:noFill/>
          <a:ln>
            <a:noFill/>
          </a:ln>
        </p:spPr>
        <p:txBody>
          <a:bodyPr vert="horz" wrap="square" lIns="0" tIns="0" rIns="0" bIns="0" rtlCol="0" anchor="ctr"/>
          <a:lstStyle/>
          <a:p>
            <a:pPr algn="ctr">
              <a:lnSpc>
                <a:spcPct val="150000"/>
              </a:lnSpc>
            </a:pPr>
            <a:r>
              <a:rPr kumimoji="1" lang="en-US" altLang="zh-CN" sz="1600">
                <a:ln w="12700">
                  <a:noFill/>
                </a:ln>
                <a:solidFill>
                  <a:srgbClr val="FFFFFF">
                    <a:alpha val="100000"/>
                  </a:srgbClr>
                </a:solidFill>
                <a:latin typeface="Source Han Sans"/>
                <a:ea typeface="Source Han Sans"/>
                <a:cs typeface="Source Han Sans"/>
              </a:rPr>
              <a:t>01</a:t>
            </a:r>
            <a:endParaRPr kumimoji="1" lang="zh-CN" altLang="en-US"/>
          </a:p>
        </p:txBody>
      </p:sp>
      <p:sp>
        <p:nvSpPr>
          <p:cNvPr id="7"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感谢同学们的关注与学习！</a:t>
            </a:r>
            <a:endParaRPr kumimoji="1" lang="zh-CN" altLang="en-US"/>
          </a:p>
        </p:txBody>
      </p:sp>
      <p:sp>
        <p:nvSpPr>
          <p:cNvPr id="9"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8737600" y="4074160"/>
            <a:ext cx="3556000" cy="3556000"/>
          </a:xfrm>
          <a:prstGeom prst="ellipse">
            <a:avLst/>
          </a:prstGeom>
          <a:noFill/>
          <a:ln w="12700" cap="sq">
            <a:solidFill>
              <a:schemeClr val="accent1">
                <a:shade val="15000"/>
              </a:schemeClr>
            </a:solidFill>
            <a:miter/>
          </a:ln>
        </p:spPr>
        <p:txBody>
          <a:bodyPr vert="horz" wrap="square" lIns="91440" tIns="45720" rIns="91440" bIns="45720" rtlCol="0" anchor="ctr"/>
          <a:lstStyle/>
          <a:p>
            <a:pPr algn="ctr">
              <a:lnSpc>
                <a:spcPct val="110000"/>
              </a:lnSpc>
            </a:pPr>
            <a:endParaRPr kumimoji="1" lang="zh-CN" altLang="en-US"/>
          </a:p>
        </p:txBody>
      </p:sp>
      <p:pic>
        <p:nvPicPr>
          <p:cNvPr id="4" name=""/>
          <p:cNvPicPr>
            <a:picLocks noChangeAspect="1"/>
          </p:cNvPicPr>
          <p:nvPr/>
        </p:nvPicPr>
        <p:blipFill>
          <a:blip r:embed="rId2">
            <a:alphaModFix amt="100000"/>
          </a:blip>
          <a:srcRect l="16975" t="6379" r="8333" b="0"/>
          <a:stretch>
            <a:fillRect/>
          </a:stretch>
        </p:blipFill>
        <p:spPr>
          <a:xfrm rot="0" flipH="0" flipV="0">
            <a:off x="6827520" y="2164080"/>
            <a:ext cx="7376160" cy="5200650"/>
          </a:xfrm>
          <a:custGeom>
            <a:avLst/>
            <a:gdLst/>
            <a:rect l="l" t="t" r="r" b="b"/>
            <a:pathLst>
              <a:path w="7376160" h="5200650">
                <a:moveTo>
                  <a:pt x="3688080" y="0"/>
                </a:moveTo>
                <a:cubicBezTo>
                  <a:pt x="5724950" y="0"/>
                  <a:pt x="7376160" y="1651210"/>
                  <a:pt x="7376160" y="3688080"/>
                </a:cubicBezTo>
                <a:cubicBezTo>
                  <a:pt x="7376160" y="4197298"/>
                  <a:pt x="7272959" y="4682412"/>
                  <a:pt x="7086332" y="5123647"/>
                </a:cubicBezTo>
                <a:lnTo>
                  <a:pt x="7049238" y="5200650"/>
                </a:lnTo>
                <a:lnTo>
                  <a:pt x="5086864" y="5200650"/>
                </a:lnTo>
                <a:lnTo>
                  <a:pt x="5146474" y="5146474"/>
                </a:lnTo>
                <a:cubicBezTo>
                  <a:pt x="5519709" y="4773238"/>
                  <a:pt x="5750560" y="4257618"/>
                  <a:pt x="5750560" y="3688080"/>
                </a:cubicBezTo>
                <a:cubicBezTo>
                  <a:pt x="5750560" y="2549004"/>
                  <a:pt x="4827156" y="1625600"/>
                  <a:pt x="3688080" y="1625600"/>
                </a:cubicBezTo>
                <a:cubicBezTo>
                  <a:pt x="2549004" y="1625600"/>
                  <a:pt x="1625600" y="2549004"/>
                  <a:pt x="1625600" y="3688080"/>
                </a:cubicBezTo>
                <a:cubicBezTo>
                  <a:pt x="1625600" y="4257618"/>
                  <a:pt x="1856451" y="4773238"/>
                  <a:pt x="2229687" y="5146474"/>
                </a:cubicBezTo>
                <a:lnTo>
                  <a:pt x="2289296" y="5200650"/>
                </a:lnTo>
                <a:lnTo>
                  <a:pt x="326922" y="5200650"/>
                </a:lnTo>
                <a:lnTo>
                  <a:pt x="289828" y="5123647"/>
                </a:lnTo>
                <a:cubicBezTo>
                  <a:pt x="103201" y="4682412"/>
                  <a:pt x="0" y="4197298"/>
                  <a:pt x="0" y="3688080"/>
                </a:cubicBezTo>
                <a:cubicBezTo>
                  <a:pt x="0" y="1651210"/>
                  <a:pt x="1651210" y="0"/>
                  <a:pt x="3688080" y="0"/>
                </a:cubicBezTo>
                <a:close/>
              </a:path>
            </a:pathLst>
          </a:custGeom>
          <a:noFill/>
          <a:ln>
            <a:noFill/>
          </a:ln>
        </p:spPr>
      </p:pic>
      <p:sp>
        <p:nvSpPr>
          <p:cNvPr id="5" name="标题 1"/>
          <p:cNvSpPr txBox="1"/>
          <p:nvPr/>
        </p:nvSpPr>
        <p:spPr>
          <a:xfrm rot="0" flipH="0" flipV="0">
            <a:off x="660400" y="2235200"/>
            <a:ext cx="304800" cy="304800"/>
          </a:xfrm>
          <a:prstGeom prst="ellipse">
            <a:avLst/>
          </a:prstGeom>
          <a:solidFill>
            <a:schemeClr val="accent1"/>
          </a:solidFill>
          <a:ln w="12700" cap="sq">
            <a:noFill/>
            <a:miter/>
          </a:ln>
          <a:effectLst>
            <a:outerShdw dist="38100" blurRad="50800" dir="5400000" sx="100000" sy="100000" kx="0" ky="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8909108" y="4245668"/>
            <a:ext cx="3212984" cy="321298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10133310" y="5438052"/>
            <a:ext cx="764580" cy="828216"/>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pic>
        <p:nvPicPr>
          <p:cNvPr id="8" name=""/>
          <p:cNvPicPr>
            <a:picLocks noChangeAspect="1"/>
          </p:cNvPicPr>
          <p:nvPr/>
        </p:nvPicPr>
        <p:blipFill>
          <a:blip r:embed="rId3">
            <a:alphaModFix amt="100000"/>
          </a:blip>
          <a:srcRect l="40326" t="28502" r="30283" b="19056"/>
          <a:stretch>
            <a:fillRect/>
          </a:stretch>
        </p:blipFill>
        <p:spPr>
          <a:xfrm rot="0" flipH="0" flipV="0">
            <a:off x="6754282" y="1130300"/>
            <a:ext cx="1465158" cy="1465158"/>
          </a:xfrm>
          <a:custGeom>
            <a:avLst/>
            <a:gdLst/>
            <a:rect l="l" t="t" r="r" b="b"/>
            <a:pathLst>
              <a:path w="1465158" h="1465158">
                <a:moveTo>
                  <a:pt x="732579" y="0"/>
                </a:moveTo>
                <a:cubicBezTo>
                  <a:pt x="1137171" y="0"/>
                  <a:pt x="1465158" y="327987"/>
                  <a:pt x="1465158" y="732579"/>
                </a:cubicBezTo>
                <a:cubicBezTo>
                  <a:pt x="1465158" y="1137171"/>
                  <a:pt x="1137171" y="1465158"/>
                  <a:pt x="732579" y="1465158"/>
                </a:cubicBezTo>
                <a:cubicBezTo>
                  <a:pt x="327987" y="1465158"/>
                  <a:pt x="0" y="1137171"/>
                  <a:pt x="0" y="732579"/>
                </a:cubicBezTo>
                <a:cubicBezTo>
                  <a:pt x="0" y="327987"/>
                  <a:pt x="327987" y="0"/>
                  <a:pt x="732579" y="0"/>
                </a:cubicBezTo>
                <a:close/>
              </a:path>
            </a:pathLst>
          </a:custGeom>
          <a:noFill/>
          <a:ln>
            <a:noFill/>
          </a:ln>
        </p:spPr>
      </p:pic>
      <p:sp>
        <p:nvSpPr>
          <p:cNvPr id="9" name="标题 1"/>
          <p:cNvSpPr txBox="1"/>
          <p:nvPr/>
        </p:nvSpPr>
        <p:spPr>
          <a:xfrm rot="0" flipH="0" flipV="0">
            <a:off x="660400" y="2697480"/>
            <a:ext cx="5598160" cy="2981960"/>
          </a:xfrm>
          <a:prstGeom prst="rect">
            <a:avLst/>
          </a:prstGeom>
          <a:noFill/>
          <a:ln>
            <a:noFill/>
          </a:ln>
        </p:spPr>
        <p:txBody>
          <a:bodyPr vert="horz" wrap="square" lIns="0" tIns="0" rIns="0" bIns="0" rtlCol="0" anchor="t"/>
          <a:lstStyle/>
          <a:p>
            <a:pPr algn="l">
              <a:lnSpc>
                <a:spcPct val="150000"/>
              </a:lnSpc>
            </a:pPr>
            <a:endParaRPr kumimoji="1" lang="zh-CN" altLang="en-US"/>
          </a:p>
        </p:txBody>
      </p:sp>
      <p:sp>
        <p:nvSpPr>
          <p:cNvPr id="10"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1815">
                <a:ln w="12700">
                  <a:noFill/>
                </a:ln>
                <a:solidFill>
                  <a:srgbClr val="262626">
                    <a:alpha val="100000"/>
                  </a:srgbClr>
                </a:solidFill>
                <a:latin typeface="Source Han Sans CN Bold"/>
                <a:ea typeface="Source Han Sans CN Bold"/>
                <a:cs typeface="Source Han Sans CN Bold"/>
              </a:rPr>
              <a:t>希望同学们能够通过本课程的学习，轻松掌握计算机硬件的安装与配置，开启精彩的计算机探索之旅！</a:t>
            </a:r>
            <a:endParaRPr kumimoji="1" lang="zh-CN" altLang="en-US"/>
          </a:p>
        </p:txBody>
      </p:sp>
      <p:sp>
        <p:nvSpPr>
          <p:cNvPr id="12"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4444070" y="984928"/>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634447"/>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430064" y="1907960"/>
            <a:ext cx="5167455" cy="1987531"/>
          </a:xfrm>
          <a:prstGeom prst="rect">
            <a:avLst/>
          </a:prstGeom>
          <a:noFill/>
          <a:ln>
            <a:noFill/>
          </a:ln>
        </p:spPr>
        <p:txBody>
          <a:bodyPr vert="horz" wrap="square" lIns="0" tIns="0" rIns="0" bIns="0" rtlCol="0" anchor="ctr"/>
          <a:lstStyle/>
          <a:p>
            <a:pPr algn="l">
              <a:lnSpc>
                <a:spcPct val="130000"/>
              </a:lnSpc>
            </a:pPr>
            <a:r>
              <a:rPr kumimoji="1" lang="en-US" altLang="zh-CN" sz="4000">
                <a:ln w="12700">
                  <a:noFill/>
                </a:ln>
                <a:solidFill>
                  <a:srgbClr val="FCCB00">
                    <a:alpha val="100000"/>
                  </a:srgbClr>
                </a:solidFill>
                <a:latin typeface="OPPOSans H"/>
                <a:ea typeface="OPPOSans H"/>
                <a:cs typeface="OPPOSans H"/>
              </a:rPr>
              <a:t>谢谢大家</a:t>
            </a:r>
            <a:endParaRPr kumimoji="1" lang="zh-CN" altLang="en-US"/>
          </a:p>
        </p:txBody>
      </p:sp>
      <p:sp>
        <p:nvSpPr>
          <p:cNvPr id="10" name="标题 1"/>
          <p:cNvSpPr txBox="1"/>
          <p:nvPr/>
        </p:nvSpPr>
        <p:spPr>
          <a:xfrm rot="0" flipH="0" flipV="0">
            <a:off x="489495" y="4154562"/>
            <a:ext cx="1506945" cy="161583"/>
          </a:xfrm>
          <a:prstGeom prst="rect">
            <a:avLst/>
          </a:prstGeom>
          <a:noFill/>
          <a:ln>
            <a:noFill/>
          </a:ln>
        </p:spPr>
        <p:txBody>
          <a:bodyPr vert="horz" wrap="square" lIns="0" tIns="0" rIns="0" bIns="0" rtlCol="0" anchor="ctr"/>
          <a:lstStyle/>
          <a:p>
            <a:pPr algn="dist">
              <a:lnSpc>
                <a:spcPct val="100000"/>
              </a:lnSpc>
            </a:pPr>
            <a:r>
              <a:rPr kumimoji="1" lang="en-US" altLang="zh-CN" sz="1050">
                <a:ln w="12700">
                  <a:noFill/>
                </a:ln>
                <a:solidFill>
                  <a:srgbClr val="404040">
                    <a:alpha val="100000"/>
                  </a:srgbClr>
                </a:solidFill>
                <a:latin typeface="OPPOSans R"/>
                <a:ea typeface="OPPOSans R"/>
                <a:cs typeface="OPPOSans R"/>
              </a:rPr>
              <a:t>PowerPoint design</a:t>
            </a:r>
            <a:endParaRPr kumimoji="1" lang="zh-CN" altLang="en-US"/>
          </a:p>
        </p:txBody>
      </p:sp>
      <p:cxnSp>
        <p:nvCxnSpPr>
          <p:cNvPr id="11" name="标题 1"/>
          <p:cNvCxnSpPr/>
          <p:nvPr/>
        </p:nvCxnSpPr>
        <p:spPr>
          <a:xfrm rot="0" flipH="0" flipV="0">
            <a:off x="2217420" y="4235353"/>
            <a:ext cx="3444518" cy="0"/>
          </a:xfrm>
          <a:prstGeom prst="line">
            <a:avLst/>
          </a:prstGeom>
          <a:noFill/>
          <a:ln w="6350" cap="sq">
            <a:solidFill>
              <a:schemeClr val="accent1"/>
            </a:solidFill>
            <a:miter/>
          </a:ln>
        </p:spPr>
      </p:cxnSp>
      <p:sp>
        <p:nvSpPr>
          <p:cNvPr id="12" name="标题 1"/>
          <p:cNvSpPr txBox="1"/>
          <p:nvPr/>
        </p:nvSpPr>
        <p:spPr>
          <a:xfrm rot="0" flipH="0" flipV="0">
            <a:off x="450341" y="4531595"/>
            <a:ext cx="2870181" cy="326219"/>
          </a:xfrm>
          <a:prstGeom prst="roundRect">
            <a:avLst/>
          </a:prstGeom>
          <a:solidFill>
            <a:schemeClr val="accent1"/>
          </a:solidFill>
          <a:ln w="7620" cap="flat">
            <a:solidFill>
              <a:srgbClr val="FFFFFF">
                <a:alpha val="100000"/>
              </a:srgbClr>
            </a:solidFill>
            <a:miter/>
          </a:ln>
          <a:effectLst/>
        </p:spPr>
        <p:txBody>
          <a:bodyPr vert="horz" wrap="square" lIns="73152" tIns="36576" rIns="73152" bIns="36576" rtlCol="0" anchor="ctr"/>
          <a:lstStyle/>
          <a:p>
            <a:pPr algn="l">
              <a:lnSpc>
                <a:spcPct val="100000"/>
              </a:lnSpc>
            </a:pPr>
            <a:endParaRPr kumimoji="1" lang="zh-CN" altLang="en-US"/>
          </a:p>
        </p:txBody>
      </p:sp>
      <p:sp>
        <p:nvSpPr>
          <p:cNvPr id="13" name="标题 1"/>
          <p:cNvSpPr txBox="1"/>
          <p:nvPr/>
        </p:nvSpPr>
        <p:spPr>
          <a:xfrm rot="0" flipH="0" flipV="0">
            <a:off x="540574" y="4602371"/>
            <a:ext cx="1322271" cy="184666"/>
          </a:xfrm>
          <a:prstGeom prst="rect">
            <a:avLst/>
          </a:prstGeom>
          <a:noFill/>
          <a:ln>
            <a:noFill/>
          </a:ln>
          <a:effectLst/>
        </p:spPr>
        <p:txBody>
          <a:bodyPr vert="horz" wrap="square" lIns="0" tIns="0" rIns="0" bIns="0" rtlCol="0" anchor="ctr"/>
          <a:lstStyle/>
          <a:p>
            <a:pPr algn="ctr">
              <a:lnSpc>
                <a:spcPct val="100000"/>
              </a:lnSpc>
            </a:pPr>
            <a:r>
              <a:rPr kumimoji="1" lang="en-US" altLang="zh-CN" sz="1200">
                <a:ln w="12700">
                  <a:noFill/>
                </a:ln>
                <a:solidFill>
                  <a:srgbClr val="FFFFFF">
                    <a:alpha val="100000"/>
                  </a:srgbClr>
                </a:solidFill>
                <a:latin typeface="OPPOSans H"/>
                <a:ea typeface="OPPOSans H"/>
                <a:cs typeface="OPPOSans H"/>
              </a:rPr>
              <a:t>汇报人：AiPPT</a:t>
            </a:r>
            <a:endParaRPr kumimoji="1" lang="zh-CN" altLang="en-US"/>
          </a:p>
        </p:txBody>
      </p:sp>
      <p:sp>
        <p:nvSpPr>
          <p:cNvPr id="14" name="标题 1"/>
          <p:cNvSpPr txBox="1"/>
          <p:nvPr/>
        </p:nvSpPr>
        <p:spPr>
          <a:xfrm rot="0" flipH="0" flipV="0">
            <a:off x="1896594" y="4602371"/>
            <a:ext cx="1322271" cy="184666"/>
          </a:xfrm>
          <a:prstGeom prst="rect">
            <a:avLst/>
          </a:prstGeom>
          <a:noFill/>
          <a:ln>
            <a:noFill/>
          </a:ln>
          <a:effectLst/>
        </p:spPr>
        <p:txBody>
          <a:bodyPr vert="horz" wrap="square" lIns="0" tIns="0" rIns="0" bIns="0" rtlCol="0" anchor="ctr"/>
          <a:lstStyle/>
          <a:p>
            <a:pPr algn="ctr">
              <a:lnSpc>
                <a:spcPct val="100000"/>
              </a:lnSpc>
            </a:pPr>
            <a:r>
              <a:rPr kumimoji="1" lang="en-US" altLang="zh-CN" sz="1200">
                <a:ln w="12700">
                  <a:noFill/>
                </a:ln>
                <a:solidFill>
                  <a:srgbClr val="FFFFFF">
                    <a:alpha val="100000"/>
                  </a:srgbClr>
                </a:solidFill>
                <a:latin typeface="OPPOSans H"/>
                <a:ea typeface="OPPOSans H"/>
                <a:cs typeface="OPPOSans H"/>
              </a:rPr>
              <a:t>时间：202X.X</a:t>
            </a:r>
            <a:endParaRPr kumimoji="1" lang="zh-CN" altLang="en-US"/>
          </a:p>
        </p:txBody>
      </p:sp>
      <p:sp>
        <p:nvSpPr>
          <p:cNvPr id="15"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9"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1"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2"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3"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4" name="标题 1"/>
          <p:cNvSpPr txBox="1"/>
          <p:nvPr/>
        </p:nvSpPr>
        <p:spPr>
          <a:xfrm rot="0" flipH="0" flipV="0">
            <a:off x="6019552"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5"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pic>
        <p:nvPicPr>
          <p:cNvPr id="28" name=""/>
          <p:cNvPicPr>
            <a:picLocks noChangeAspect="1"/>
          </p:cNvPicPr>
          <p:nvPr/>
        </p:nvPicPr>
        <p:blipFill>
          <a:blip r:embed="rId2">
            <a:alphaModFix amt="100000"/>
          </a:blip>
          <a:srcRect l="2155" t="5882" r="2360" b="1396"/>
          <a:stretch>
            <a:fillRect/>
          </a:stretch>
        </p:blipFill>
        <p:spPr>
          <a:xfrm rot="0" flipH="0" flipV="0">
            <a:off x="6830714" y="1596441"/>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grpSp>
        <p:nvGrpSpPr>
          <p:cNvPr id="29" name=""/>
          <p:cNvGrpSpPr/>
          <p:nvPr/>
        </p:nvGrpSpPr>
        <p:grpSpPr>
          <a:xfrm>
            <a:off x="10539606" y="2278373"/>
            <a:ext cx="1050564" cy="1050563"/>
            <a:chOff x="10539606" y="2278373"/>
            <a:chExt cx="1050564" cy="1050563"/>
          </a:xfrm>
        </p:grpSpPr>
        <p:sp>
          <p:nvSpPr>
            <p:cNvPr id="30"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31"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grpSp>
      <p:grpSp>
        <p:nvGrpSpPr>
          <p:cNvPr id="32" name=""/>
          <p:cNvGrpSpPr/>
          <p:nvPr/>
        </p:nvGrpSpPr>
        <p:grpSpPr>
          <a:xfrm>
            <a:off x="9507663" y="4622375"/>
            <a:ext cx="862194" cy="862196"/>
            <a:chOff x="9507663" y="4622375"/>
            <a:chExt cx="862194" cy="862196"/>
          </a:xfrm>
        </p:grpSpPr>
        <p:sp>
          <p:nvSpPr>
            <p:cNvPr id="33"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34"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grpSp>
      <p:sp>
        <p:nvSpPr>
          <p:cNvPr id="35"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Tree>
  </p:cSl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1" flipV="0">
            <a:off x="3973974" y="2077761"/>
            <a:ext cx="2254737" cy="2254737"/>
          </a:xfrm>
          <a:custGeom>
            <a:avLst/>
            <a:gdLst/>
            <a:rect l="0" t="0" r="0" b="0"/>
            <a:pathLst>
              <a:path w="120000" h="120000" extrusionOk="0">
                <a:moveTo>
                  <a:pt x="110075" y="63005"/>
                </a:moveTo>
                <a:cubicBezTo>
                  <a:pt x="120000" y="59659"/>
                  <a:pt x="120000" y="59659"/>
                  <a:pt x="120000" y="59659"/>
                </a:cubicBezTo>
                <a:cubicBezTo>
                  <a:pt x="119489" y="52003"/>
                  <a:pt x="119489" y="52003"/>
                  <a:pt x="119489" y="52003"/>
                </a:cubicBezTo>
                <a:cubicBezTo>
                  <a:pt x="109168" y="50075"/>
                  <a:pt x="109168" y="50075"/>
                  <a:pt x="109168" y="50075"/>
                </a:cubicBezTo>
                <a:cubicBezTo>
                  <a:pt x="108771" y="48034"/>
                  <a:pt x="108204" y="45935"/>
                  <a:pt x="107523" y="43894"/>
                </a:cubicBezTo>
                <a:cubicBezTo>
                  <a:pt x="115576" y="36975"/>
                  <a:pt x="115576" y="36975"/>
                  <a:pt x="115576" y="36975"/>
                </a:cubicBezTo>
                <a:cubicBezTo>
                  <a:pt x="112230" y="30170"/>
                  <a:pt x="112230" y="30170"/>
                  <a:pt x="112230" y="30170"/>
                </a:cubicBezTo>
                <a:cubicBezTo>
                  <a:pt x="101795" y="32325"/>
                  <a:pt x="101795" y="32325"/>
                  <a:pt x="101795" y="32325"/>
                </a:cubicBezTo>
                <a:cubicBezTo>
                  <a:pt x="100491" y="30340"/>
                  <a:pt x="99073" y="28468"/>
                  <a:pt x="97542" y="26710"/>
                </a:cubicBezTo>
                <a:cubicBezTo>
                  <a:pt x="102192" y="17296"/>
                  <a:pt x="102192" y="17296"/>
                  <a:pt x="102192" y="17296"/>
                </a:cubicBezTo>
                <a:cubicBezTo>
                  <a:pt x="96408" y="12306"/>
                  <a:pt x="96408" y="12306"/>
                  <a:pt x="96408" y="12306"/>
                </a:cubicBezTo>
                <a:cubicBezTo>
                  <a:pt x="87788" y="18204"/>
                  <a:pt x="87788" y="18204"/>
                  <a:pt x="87788" y="18204"/>
                </a:cubicBezTo>
                <a:cubicBezTo>
                  <a:pt x="85973" y="17069"/>
                  <a:pt x="84102" y="15992"/>
                  <a:pt x="82230" y="15028"/>
                </a:cubicBezTo>
                <a:cubicBezTo>
                  <a:pt x="83024" y="4536"/>
                  <a:pt x="83024" y="4536"/>
                  <a:pt x="83024" y="4536"/>
                </a:cubicBezTo>
                <a:cubicBezTo>
                  <a:pt x="75765" y="2098"/>
                  <a:pt x="75765" y="2098"/>
                  <a:pt x="75765" y="2098"/>
                </a:cubicBezTo>
                <a:cubicBezTo>
                  <a:pt x="69981" y="10831"/>
                  <a:pt x="69981" y="10831"/>
                  <a:pt x="69981" y="10831"/>
                </a:cubicBezTo>
                <a:cubicBezTo>
                  <a:pt x="67712" y="10378"/>
                  <a:pt x="65330" y="10094"/>
                  <a:pt x="63005" y="9924"/>
                </a:cubicBezTo>
                <a:cubicBezTo>
                  <a:pt x="59659" y="0"/>
                  <a:pt x="59659" y="0"/>
                  <a:pt x="59659" y="0"/>
                </a:cubicBezTo>
                <a:cubicBezTo>
                  <a:pt x="52060" y="510"/>
                  <a:pt x="52060" y="510"/>
                  <a:pt x="52060" y="510"/>
                </a:cubicBezTo>
                <a:cubicBezTo>
                  <a:pt x="50132" y="10831"/>
                  <a:pt x="50132" y="10831"/>
                  <a:pt x="50132" y="10831"/>
                </a:cubicBezTo>
                <a:cubicBezTo>
                  <a:pt x="48034" y="11228"/>
                  <a:pt x="45935" y="11795"/>
                  <a:pt x="43894" y="12476"/>
                </a:cubicBezTo>
                <a:cubicBezTo>
                  <a:pt x="37032" y="4423"/>
                  <a:pt x="37032" y="4423"/>
                  <a:pt x="37032" y="4423"/>
                </a:cubicBezTo>
                <a:cubicBezTo>
                  <a:pt x="30170" y="7769"/>
                  <a:pt x="30170" y="7769"/>
                  <a:pt x="30170" y="7769"/>
                </a:cubicBezTo>
                <a:cubicBezTo>
                  <a:pt x="32325" y="18204"/>
                  <a:pt x="32325" y="18204"/>
                  <a:pt x="32325" y="18204"/>
                </a:cubicBezTo>
                <a:cubicBezTo>
                  <a:pt x="30340" y="19508"/>
                  <a:pt x="28468" y="20926"/>
                  <a:pt x="26710" y="22457"/>
                </a:cubicBezTo>
                <a:cubicBezTo>
                  <a:pt x="17296" y="17807"/>
                  <a:pt x="17296" y="17807"/>
                  <a:pt x="17296" y="17807"/>
                </a:cubicBezTo>
                <a:cubicBezTo>
                  <a:pt x="12306" y="23591"/>
                  <a:pt x="12306" y="23591"/>
                  <a:pt x="12306" y="23591"/>
                </a:cubicBezTo>
                <a:cubicBezTo>
                  <a:pt x="18260" y="32211"/>
                  <a:pt x="18260" y="32211"/>
                  <a:pt x="18260" y="32211"/>
                </a:cubicBezTo>
                <a:cubicBezTo>
                  <a:pt x="17069" y="34026"/>
                  <a:pt x="15992" y="35897"/>
                  <a:pt x="15028" y="37769"/>
                </a:cubicBezTo>
                <a:cubicBezTo>
                  <a:pt x="4593" y="36975"/>
                  <a:pt x="4593" y="36975"/>
                  <a:pt x="4593" y="36975"/>
                </a:cubicBezTo>
                <a:cubicBezTo>
                  <a:pt x="2098" y="44234"/>
                  <a:pt x="2098" y="44234"/>
                  <a:pt x="2098" y="44234"/>
                </a:cubicBezTo>
                <a:cubicBezTo>
                  <a:pt x="10888" y="50018"/>
                  <a:pt x="10888" y="50018"/>
                  <a:pt x="10888" y="50018"/>
                </a:cubicBezTo>
                <a:cubicBezTo>
                  <a:pt x="10378" y="52344"/>
                  <a:pt x="10094" y="54669"/>
                  <a:pt x="9924" y="56994"/>
                </a:cubicBezTo>
                <a:cubicBezTo>
                  <a:pt x="0" y="60340"/>
                  <a:pt x="0" y="60340"/>
                  <a:pt x="0" y="60340"/>
                </a:cubicBezTo>
                <a:cubicBezTo>
                  <a:pt x="510" y="67939"/>
                  <a:pt x="510" y="67939"/>
                  <a:pt x="510" y="67939"/>
                </a:cubicBezTo>
                <a:cubicBezTo>
                  <a:pt x="10831" y="69924"/>
                  <a:pt x="10831" y="69924"/>
                  <a:pt x="10831" y="69924"/>
                </a:cubicBezTo>
                <a:cubicBezTo>
                  <a:pt x="11285" y="71965"/>
                  <a:pt x="11795" y="74064"/>
                  <a:pt x="12533" y="76105"/>
                </a:cubicBezTo>
                <a:cubicBezTo>
                  <a:pt x="4423" y="82967"/>
                  <a:pt x="4423" y="82967"/>
                  <a:pt x="4423" y="82967"/>
                </a:cubicBezTo>
                <a:cubicBezTo>
                  <a:pt x="7826" y="89829"/>
                  <a:pt x="7826" y="89829"/>
                  <a:pt x="7826" y="89829"/>
                </a:cubicBezTo>
                <a:cubicBezTo>
                  <a:pt x="18204" y="87674"/>
                  <a:pt x="18204" y="87674"/>
                  <a:pt x="18204" y="87674"/>
                </a:cubicBezTo>
                <a:cubicBezTo>
                  <a:pt x="19508" y="89659"/>
                  <a:pt x="20926" y="91531"/>
                  <a:pt x="22514" y="93289"/>
                </a:cubicBezTo>
                <a:cubicBezTo>
                  <a:pt x="17807" y="102703"/>
                  <a:pt x="17807" y="102703"/>
                  <a:pt x="17807" y="102703"/>
                </a:cubicBezTo>
                <a:cubicBezTo>
                  <a:pt x="23591" y="107693"/>
                  <a:pt x="23591" y="107693"/>
                  <a:pt x="23591" y="107693"/>
                </a:cubicBezTo>
                <a:cubicBezTo>
                  <a:pt x="32268" y="101739"/>
                  <a:pt x="32268" y="101739"/>
                  <a:pt x="32268" y="101739"/>
                </a:cubicBezTo>
                <a:cubicBezTo>
                  <a:pt x="34026" y="102930"/>
                  <a:pt x="35897" y="104007"/>
                  <a:pt x="37826" y="104971"/>
                </a:cubicBezTo>
                <a:cubicBezTo>
                  <a:pt x="37032" y="115406"/>
                  <a:pt x="37032" y="115406"/>
                  <a:pt x="37032" y="115406"/>
                </a:cubicBezTo>
                <a:cubicBezTo>
                  <a:pt x="44234" y="117901"/>
                  <a:pt x="44234" y="117901"/>
                  <a:pt x="44234" y="117901"/>
                </a:cubicBezTo>
                <a:cubicBezTo>
                  <a:pt x="50018" y="109168"/>
                  <a:pt x="50018" y="109168"/>
                  <a:pt x="50018" y="109168"/>
                </a:cubicBezTo>
                <a:cubicBezTo>
                  <a:pt x="52344" y="109621"/>
                  <a:pt x="54669" y="109905"/>
                  <a:pt x="56994" y="110075"/>
                </a:cubicBezTo>
                <a:cubicBezTo>
                  <a:pt x="60340" y="120000"/>
                  <a:pt x="60340" y="120000"/>
                  <a:pt x="60340" y="120000"/>
                </a:cubicBezTo>
                <a:cubicBezTo>
                  <a:pt x="67996" y="119489"/>
                  <a:pt x="67996" y="119489"/>
                  <a:pt x="67996" y="119489"/>
                </a:cubicBezTo>
                <a:cubicBezTo>
                  <a:pt x="69924" y="109168"/>
                  <a:pt x="69924" y="109168"/>
                  <a:pt x="69924" y="109168"/>
                </a:cubicBezTo>
                <a:cubicBezTo>
                  <a:pt x="71965" y="108771"/>
                  <a:pt x="74064" y="108204"/>
                  <a:pt x="76105" y="107523"/>
                </a:cubicBezTo>
                <a:cubicBezTo>
                  <a:pt x="83024" y="115576"/>
                  <a:pt x="83024" y="115576"/>
                  <a:pt x="83024" y="115576"/>
                </a:cubicBezTo>
                <a:cubicBezTo>
                  <a:pt x="89829" y="112230"/>
                  <a:pt x="89829" y="112230"/>
                  <a:pt x="89829" y="112230"/>
                </a:cubicBezTo>
                <a:cubicBezTo>
                  <a:pt x="87674" y="101795"/>
                  <a:pt x="87674" y="101795"/>
                  <a:pt x="87674" y="101795"/>
                </a:cubicBezTo>
                <a:cubicBezTo>
                  <a:pt x="89659" y="100491"/>
                  <a:pt x="91531" y="99073"/>
                  <a:pt x="93289" y="97485"/>
                </a:cubicBezTo>
                <a:cubicBezTo>
                  <a:pt x="102703" y="102192"/>
                  <a:pt x="102703" y="102192"/>
                  <a:pt x="102703" y="102192"/>
                </a:cubicBezTo>
                <a:cubicBezTo>
                  <a:pt x="107693" y="96408"/>
                  <a:pt x="107693" y="96408"/>
                  <a:pt x="107693" y="96408"/>
                </a:cubicBezTo>
                <a:cubicBezTo>
                  <a:pt x="101795" y="87731"/>
                  <a:pt x="101795" y="87731"/>
                  <a:pt x="101795" y="87731"/>
                </a:cubicBezTo>
                <a:cubicBezTo>
                  <a:pt x="102986" y="85973"/>
                  <a:pt x="104007" y="84102"/>
                  <a:pt x="104971" y="82230"/>
                </a:cubicBezTo>
                <a:cubicBezTo>
                  <a:pt x="115463" y="82967"/>
                  <a:pt x="115463" y="82967"/>
                  <a:pt x="115463" y="82967"/>
                </a:cubicBezTo>
                <a:cubicBezTo>
                  <a:pt x="117901" y="75765"/>
                  <a:pt x="117901" y="75765"/>
                  <a:pt x="117901" y="75765"/>
                </a:cubicBezTo>
                <a:cubicBezTo>
                  <a:pt x="109168" y="69981"/>
                  <a:pt x="109168" y="69981"/>
                  <a:pt x="109168" y="69981"/>
                </a:cubicBezTo>
                <a:cubicBezTo>
                  <a:pt x="109621" y="67655"/>
                  <a:pt x="109905" y="65330"/>
                  <a:pt x="110075" y="63005"/>
                </a:cubicBezTo>
                <a:close/>
                <a:moveTo>
                  <a:pt x="77013" y="94650"/>
                </a:moveTo>
                <a:cubicBezTo>
                  <a:pt x="57844" y="104007"/>
                  <a:pt x="34763" y="96124"/>
                  <a:pt x="25349" y="76956"/>
                </a:cubicBezTo>
                <a:cubicBezTo>
                  <a:pt x="15992" y="57844"/>
                  <a:pt x="23875" y="34763"/>
                  <a:pt x="43043" y="25349"/>
                </a:cubicBezTo>
                <a:cubicBezTo>
                  <a:pt x="62155" y="15992"/>
                  <a:pt x="85293" y="23875"/>
                  <a:pt x="94650" y="43043"/>
                </a:cubicBezTo>
                <a:cubicBezTo>
                  <a:pt x="104007" y="62155"/>
                  <a:pt x="96124" y="85236"/>
                  <a:pt x="77013" y="94650"/>
                </a:cubicBezTo>
                <a:close/>
              </a:path>
            </a:pathLst>
          </a:custGeom>
          <a:solidFill>
            <a:schemeClr val="accent1"/>
          </a:solidFill>
          <a:ln cap="sq">
            <a:noFill/>
          </a:ln>
        </p:spPr>
        <p:txBody>
          <a:bodyPr vert="horz" wrap="square" lIns="91401" tIns="45688" rIns="91401" bIns="45688" rtlCol="0" anchor="t"/>
          <a:lstStyle/>
          <a:p>
            <a:pPr algn="l">
              <a:lnSpc>
                <a:spcPct val="110000"/>
              </a:lnSpc>
            </a:pPr>
            <a:endParaRPr kumimoji="1" lang="zh-CN" altLang="en-US"/>
          </a:p>
        </p:txBody>
      </p:sp>
      <p:sp>
        <p:nvSpPr>
          <p:cNvPr id="4" name="标题 1"/>
          <p:cNvSpPr txBox="1"/>
          <p:nvPr/>
        </p:nvSpPr>
        <p:spPr>
          <a:xfrm rot="0" flipH="1" flipV="0">
            <a:off x="5921367" y="3131503"/>
            <a:ext cx="1960816" cy="1960815"/>
          </a:xfrm>
          <a:custGeom>
            <a:avLst/>
            <a:gdLst/>
            <a:rect l="0" t="0" r="0" b="0"/>
            <a:pathLst>
              <a:path w="120000" h="120000" extrusionOk="0">
                <a:moveTo>
                  <a:pt x="119152" y="70434"/>
                </a:moveTo>
                <a:cubicBezTo>
                  <a:pt x="120000" y="62869"/>
                  <a:pt x="120000" y="62869"/>
                  <a:pt x="120000" y="62869"/>
                </a:cubicBezTo>
                <a:cubicBezTo>
                  <a:pt x="110217" y="59086"/>
                  <a:pt x="110217" y="59086"/>
                  <a:pt x="110217" y="59086"/>
                </a:cubicBezTo>
                <a:cubicBezTo>
                  <a:pt x="110152" y="57000"/>
                  <a:pt x="110021" y="54847"/>
                  <a:pt x="109695" y="52695"/>
                </a:cubicBezTo>
                <a:cubicBezTo>
                  <a:pt x="118891" y="47347"/>
                  <a:pt x="118891" y="47347"/>
                  <a:pt x="118891" y="47347"/>
                </a:cubicBezTo>
                <a:cubicBezTo>
                  <a:pt x="116804" y="40043"/>
                  <a:pt x="116804" y="40043"/>
                  <a:pt x="116804" y="40043"/>
                </a:cubicBezTo>
                <a:cubicBezTo>
                  <a:pt x="106173" y="40304"/>
                  <a:pt x="106173" y="40304"/>
                  <a:pt x="106173" y="40304"/>
                </a:cubicBezTo>
                <a:cubicBezTo>
                  <a:pt x="105260" y="38086"/>
                  <a:pt x="104152" y="36000"/>
                  <a:pt x="102913" y="33978"/>
                </a:cubicBezTo>
                <a:cubicBezTo>
                  <a:pt x="109239" y="25565"/>
                  <a:pt x="109239" y="25565"/>
                  <a:pt x="109239" y="25565"/>
                </a:cubicBezTo>
                <a:cubicBezTo>
                  <a:pt x="104478" y="19630"/>
                  <a:pt x="104478" y="19630"/>
                  <a:pt x="104478" y="19630"/>
                </a:cubicBezTo>
                <a:cubicBezTo>
                  <a:pt x="94891" y="23869"/>
                  <a:pt x="94891" y="23869"/>
                  <a:pt x="94891" y="23869"/>
                </a:cubicBezTo>
                <a:cubicBezTo>
                  <a:pt x="93326" y="22434"/>
                  <a:pt x="91695" y="21000"/>
                  <a:pt x="89934" y="19760"/>
                </a:cubicBezTo>
                <a:cubicBezTo>
                  <a:pt x="92608" y="9586"/>
                  <a:pt x="92608" y="9586"/>
                  <a:pt x="92608" y="9586"/>
                </a:cubicBezTo>
                <a:cubicBezTo>
                  <a:pt x="85956" y="5869"/>
                  <a:pt x="85956" y="5869"/>
                  <a:pt x="85956" y="5869"/>
                </a:cubicBezTo>
                <a:cubicBezTo>
                  <a:pt x="78652" y="13434"/>
                  <a:pt x="78652" y="13434"/>
                  <a:pt x="78652" y="13434"/>
                </a:cubicBezTo>
                <a:cubicBezTo>
                  <a:pt x="76500" y="12586"/>
                  <a:pt x="74282" y="11804"/>
                  <a:pt x="71934" y="11282"/>
                </a:cubicBezTo>
                <a:cubicBezTo>
                  <a:pt x="70434" y="847"/>
                  <a:pt x="70434" y="847"/>
                  <a:pt x="70434" y="847"/>
                </a:cubicBezTo>
                <a:cubicBezTo>
                  <a:pt x="62869" y="0"/>
                  <a:pt x="62869" y="0"/>
                  <a:pt x="62869" y="0"/>
                </a:cubicBezTo>
                <a:cubicBezTo>
                  <a:pt x="59086" y="9847"/>
                  <a:pt x="59086" y="9847"/>
                  <a:pt x="59086" y="9847"/>
                </a:cubicBezTo>
                <a:cubicBezTo>
                  <a:pt x="57000" y="9847"/>
                  <a:pt x="54847" y="10043"/>
                  <a:pt x="52695" y="10369"/>
                </a:cubicBezTo>
                <a:cubicBezTo>
                  <a:pt x="47347" y="1108"/>
                  <a:pt x="47347" y="1108"/>
                  <a:pt x="47347" y="1108"/>
                </a:cubicBezTo>
                <a:cubicBezTo>
                  <a:pt x="39978" y="3195"/>
                  <a:pt x="39978" y="3195"/>
                  <a:pt x="39978" y="3195"/>
                </a:cubicBezTo>
                <a:cubicBezTo>
                  <a:pt x="40239" y="13891"/>
                  <a:pt x="40239" y="13891"/>
                  <a:pt x="40239" y="13891"/>
                </a:cubicBezTo>
                <a:cubicBezTo>
                  <a:pt x="38086" y="14804"/>
                  <a:pt x="36000" y="15913"/>
                  <a:pt x="33978" y="17086"/>
                </a:cubicBezTo>
                <a:cubicBezTo>
                  <a:pt x="25565" y="10826"/>
                  <a:pt x="25565" y="10826"/>
                  <a:pt x="25565" y="10826"/>
                </a:cubicBezTo>
                <a:cubicBezTo>
                  <a:pt x="19630" y="15586"/>
                  <a:pt x="19630" y="15586"/>
                  <a:pt x="19630" y="15586"/>
                </a:cubicBezTo>
                <a:cubicBezTo>
                  <a:pt x="23869" y="25173"/>
                  <a:pt x="23869" y="25173"/>
                  <a:pt x="23869" y="25173"/>
                </a:cubicBezTo>
                <a:cubicBezTo>
                  <a:pt x="22369" y="26739"/>
                  <a:pt x="21000" y="28369"/>
                  <a:pt x="19760" y="30065"/>
                </a:cubicBezTo>
                <a:cubicBezTo>
                  <a:pt x="9586" y="27391"/>
                  <a:pt x="9586" y="27391"/>
                  <a:pt x="9586" y="27391"/>
                </a:cubicBezTo>
                <a:cubicBezTo>
                  <a:pt x="5804" y="34043"/>
                  <a:pt x="5804" y="34043"/>
                  <a:pt x="5804" y="34043"/>
                </a:cubicBezTo>
                <a:cubicBezTo>
                  <a:pt x="13434" y="41347"/>
                  <a:pt x="13434" y="41347"/>
                  <a:pt x="13434" y="41347"/>
                </a:cubicBezTo>
                <a:cubicBezTo>
                  <a:pt x="12521" y="43565"/>
                  <a:pt x="11804" y="45782"/>
                  <a:pt x="11282" y="48065"/>
                </a:cubicBezTo>
                <a:cubicBezTo>
                  <a:pt x="847" y="49565"/>
                  <a:pt x="847" y="49565"/>
                  <a:pt x="847" y="49565"/>
                </a:cubicBezTo>
                <a:cubicBezTo>
                  <a:pt x="0" y="57195"/>
                  <a:pt x="0" y="57195"/>
                  <a:pt x="0" y="57195"/>
                </a:cubicBezTo>
                <a:cubicBezTo>
                  <a:pt x="9847" y="60913"/>
                  <a:pt x="9847" y="60913"/>
                  <a:pt x="9847" y="60913"/>
                </a:cubicBezTo>
                <a:cubicBezTo>
                  <a:pt x="9847" y="63065"/>
                  <a:pt x="10043" y="65217"/>
                  <a:pt x="10369" y="67304"/>
                </a:cubicBezTo>
                <a:cubicBezTo>
                  <a:pt x="1108" y="72717"/>
                  <a:pt x="1108" y="72717"/>
                  <a:pt x="1108" y="72717"/>
                </a:cubicBezTo>
                <a:cubicBezTo>
                  <a:pt x="3195" y="80021"/>
                  <a:pt x="3195" y="80021"/>
                  <a:pt x="3195" y="80021"/>
                </a:cubicBezTo>
                <a:cubicBezTo>
                  <a:pt x="13826" y="79760"/>
                  <a:pt x="13826" y="79760"/>
                  <a:pt x="13826" y="79760"/>
                </a:cubicBezTo>
                <a:cubicBezTo>
                  <a:pt x="14804" y="81978"/>
                  <a:pt x="15847" y="84065"/>
                  <a:pt x="17086" y="86086"/>
                </a:cubicBezTo>
                <a:cubicBezTo>
                  <a:pt x="10826" y="94500"/>
                  <a:pt x="10826" y="94500"/>
                  <a:pt x="10826" y="94500"/>
                </a:cubicBezTo>
                <a:cubicBezTo>
                  <a:pt x="15586" y="100434"/>
                  <a:pt x="15586" y="100434"/>
                  <a:pt x="15586" y="100434"/>
                </a:cubicBezTo>
                <a:cubicBezTo>
                  <a:pt x="25173" y="96130"/>
                  <a:pt x="25173" y="96130"/>
                  <a:pt x="25173" y="96130"/>
                </a:cubicBezTo>
                <a:cubicBezTo>
                  <a:pt x="26739" y="97630"/>
                  <a:pt x="28369" y="99000"/>
                  <a:pt x="30065" y="100304"/>
                </a:cubicBezTo>
                <a:cubicBezTo>
                  <a:pt x="27391" y="110478"/>
                  <a:pt x="27391" y="110478"/>
                  <a:pt x="27391" y="110478"/>
                </a:cubicBezTo>
                <a:cubicBezTo>
                  <a:pt x="34043" y="114195"/>
                  <a:pt x="34043" y="114195"/>
                  <a:pt x="34043" y="114195"/>
                </a:cubicBezTo>
                <a:cubicBezTo>
                  <a:pt x="41347" y="106630"/>
                  <a:pt x="41347" y="106630"/>
                  <a:pt x="41347" y="106630"/>
                </a:cubicBezTo>
                <a:cubicBezTo>
                  <a:pt x="43500" y="107478"/>
                  <a:pt x="45782" y="108195"/>
                  <a:pt x="48065" y="108782"/>
                </a:cubicBezTo>
                <a:cubicBezTo>
                  <a:pt x="49565" y="119152"/>
                  <a:pt x="49565" y="119152"/>
                  <a:pt x="49565" y="119152"/>
                </a:cubicBezTo>
                <a:cubicBezTo>
                  <a:pt x="57130" y="120000"/>
                  <a:pt x="57130" y="120000"/>
                  <a:pt x="57130" y="120000"/>
                </a:cubicBezTo>
                <a:cubicBezTo>
                  <a:pt x="60913" y="110217"/>
                  <a:pt x="60913" y="110217"/>
                  <a:pt x="60913" y="110217"/>
                </a:cubicBezTo>
                <a:cubicBezTo>
                  <a:pt x="63065" y="110152"/>
                  <a:pt x="65217" y="110021"/>
                  <a:pt x="67304" y="109695"/>
                </a:cubicBezTo>
                <a:cubicBezTo>
                  <a:pt x="72652" y="118891"/>
                  <a:pt x="72652" y="118891"/>
                  <a:pt x="72652" y="118891"/>
                </a:cubicBezTo>
                <a:cubicBezTo>
                  <a:pt x="80021" y="116804"/>
                  <a:pt x="80021" y="116804"/>
                  <a:pt x="80021" y="116804"/>
                </a:cubicBezTo>
                <a:cubicBezTo>
                  <a:pt x="79760" y="106173"/>
                  <a:pt x="79760" y="106173"/>
                  <a:pt x="79760" y="106173"/>
                </a:cubicBezTo>
                <a:cubicBezTo>
                  <a:pt x="81913" y="105260"/>
                  <a:pt x="84065" y="104152"/>
                  <a:pt x="86021" y="102978"/>
                </a:cubicBezTo>
                <a:cubicBezTo>
                  <a:pt x="94434" y="109239"/>
                  <a:pt x="94434" y="109239"/>
                  <a:pt x="94434" y="109239"/>
                </a:cubicBezTo>
                <a:cubicBezTo>
                  <a:pt x="100434" y="104478"/>
                  <a:pt x="100434" y="104478"/>
                  <a:pt x="100434" y="104478"/>
                </a:cubicBezTo>
                <a:cubicBezTo>
                  <a:pt x="96130" y="94891"/>
                  <a:pt x="96130" y="94891"/>
                  <a:pt x="96130" y="94891"/>
                </a:cubicBezTo>
                <a:cubicBezTo>
                  <a:pt x="97630" y="93326"/>
                  <a:pt x="99000" y="91695"/>
                  <a:pt x="100304" y="90000"/>
                </a:cubicBezTo>
                <a:cubicBezTo>
                  <a:pt x="110478" y="92608"/>
                  <a:pt x="110478" y="92608"/>
                  <a:pt x="110478" y="92608"/>
                </a:cubicBezTo>
                <a:cubicBezTo>
                  <a:pt x="114195" y="85956"/>
                  <a:pt x="114195" y="85956"/>
                  <a:pt x="114195" y="85956"/>
                </a:cubicBezTo>
                <a:cubicBezTo>
                  <a:pt x="106630" y="78717"/>
                  <a:pt x="106630" y="78717"/>
                  <a:pt x="106630" y="78717"/>
                </a:cubicBezTo>
                <a:cubicBezTo>
                  <a:pt x="107478" y="76500"/>
                  <a:pt x="108195" y="74282"/>
                  <a:pt x="108782" y="72000"/>
                </a:cubicBezTo>
                <a:lnTo>
                  <a:pt x="119152" y="70434"/>
                </a:lnTo>
                <a:close/>
                <a:moveTo>
                  <a:pt x="70500" y="97173"/>
                </a:moveTo>
                <a:cubicBezTo>
                  <a:pt x="49956" y="102978"/>
                  <a:pt x="28630" y="91043"/>
                  <a:pt x="22826" y="70500"/>
                </a:cubicBezTo>
                <a:cubicBezTo>
                  <a:pt x="17086" y="50021"/>
                  <a:pt x="29021" y="28630"/>
                  <a:pt x="49500" y="22891"/>
                </a:cubicBezTo>
                <a:cubicBezTo>
                  <a:pt x="70043" y="17086"/>
                  <a:pt x="91369" y="29021"/>
                  <a:pt x="97173" y="49565"/>
                </a:cubicBezTo>
                <a:cubicBezTo>
                  <a:pt x="102978" y="70043"/>
                  <a:pt x="91043" y="91369"/>
                  <a:pt x="70500" y="97173"/>
                </a:cubicBezTo>
                <a:close/>
              </a:path>
            </a:pathLst>
          </a:custGeom>
          <a:solidFill>
            <a:schemeClr val="accent1">
              <a:lumMod val="60000"/>
              <a:lumOff val="40000"/>
            </a:schemeClr>
          </a:solidFill>
          <a:ln cap="sq">
            <a:noFill/>
          </a:ln>
        </p:spPr>
        <p:txBody>
          <a:bodyPr vert="horz" wrap="square" lIns="91401" tIns="45688" rIns="91401" bIns="45688" rtlCol="0" anchor="t"/>
          <a:lstStyle/>
          <a:p>
            <a:pPr algn="l">
              <a:lnSpc>
                <a:spcPct val="110000"/>
              </a:lnSpc>
            </a:pPr>
            <a:endParaRPr kumimoji="1" lang="zh-CN" altLang="en-US"/>
          </a:p>
        </p:txBody>
      </p:sp>
      <p:sp>
        <p:nvSpPr>
          <p:cNvPr id="5" name="标题 1"/>
          <p:cNvSpPr txBox="1"/>
          <p:nvPr/>
        </p:nvSpPr>
        <p:spPr>
          <a:xfrm rot="0" flipH="1" flipV="0">
            <a:off x="7697791" y="2717385"/>
            <a:ext cx="1422632" cy="1422632"/>
          </a:xfrm>
          <a:custGeom>
            <a:avLst/>
            <a:gdLst/>
            <a:rect l="0" t="0" r="0" b="0"/>
            <a:pathLst>
              <a:path w="120000" h="120000" extrusionOk="0">
                <a:moveTo>
                  <a:pt x="119191" y="70471"/>
                </a:moveTo>
                <a:cubicBezTo>
                  <a:pt x="120000" y="62831"/>
                  <a:pt x="120000" y="62831"/>
                  <a:pt x="120000" y="62831"/>
                </a:cubicBezTo>
                <a:cubicBezTo>
                  <a:pt x="110202" y="59146"/>
                  <a:pt x="110202" y="59146"/>
                  <a:pt x="110202" y="59146"/>
                </a:cubicBezTo>
                <a:cubicBezTo>
                  <a:pt x="110202" y="56988"/>
                  <a:pt x="110022" y="54831"/>
                  <a:pt x="109662" y="52674"/>
                </a:cubicBezTo>
                <a:cubicBezTo>
                  <a:pt x="118921" y="47370"/>
                  <a:pt x="118921" y="47370"/>
                  <a:pt x="118921" y="47370"/>
                </a:cubicBezTo>
                <a:cubicBezTo>
                  <a:pt x="116853" y="40000"/>
                  <a:pt x="116853" y="40000"/>
                  <a:pt x="116853" y="40000"/>
                </a:cubicBezTo>
                <a:cubicBezTo>
                  <a:pt x="106157" y="40269"/>
                  <a:pt x="106157" y="40269"/>
                  <a:pt x="106157" y="40269"/>
                </a:cubicBezTo>
                <a:cubicBezTo>
                  <a:pt x="105258" y="38112"/>
                  <a:pt x="104179" y="35955"/>
                  <a:pt x="102921" y="33977"/>
                </a:cubicBezTo>
                <a:cubicBezTo>
                  <a:pt x="109213" y="25528"/>
                  <a:pt x="109213" y="25528"/>
                  <a:pt x="109213" y="25528"/>
                </a:cubicBezTo>
                <a:cubicBezTo>
                  <a:pt x="104449" y="19595"/>
                  <a:pt x="104449" y="19595"/>
                  <a:pt x="104449" y="19595"/>
                </a:cubicBezTo>
                <a:cubicBezTo>
                  <a:pt x="94831" y="23910"/>
                  <a:pt x="94831" y="23910"/>
                  <a:pt x="94831" y="23910"/>
                </a:cubicBezTo>
                <a:cubicBezTo>
                  <a:pt x="93303" y="22382"/>
                  <a:pt x="91685" y="21033"/>
                  <a:pt x="89977" y="19685"/>
                </a:cubicBezTo>
                <a:cubicBezTo>
                  <a:pt x="92674" y="9528"/>
                  <a:pt x="92674" y="9528"/>
                  <a:pt x="92674" y="9528"/>
                </a:cubicBezTo>
                <a:cubicBezTo>
                  <a:pt x="85932" y="5842"/>
                  <a:pt x="85932" y="5842"/>
                  <a:pt x="85932" y="5842"/>
                </a:cubicBezTo>
                <a:cubicBezTo>
                  <a:pt x="78651" y="13393"/>
                  <a:pt x="78651" y="13393"/>
                  <a:pt x="78651" y="13393"/>
                </a:cubicBezTo>
                <a:cubicBezTo>
                  <a:pt x="76494" y="12494"/>
                  <a:pt x="74247" y="11775"/>
                  <a:pt x="72000" y="11235"/>
                </a:cubicBezTo>
                <a:cubicBezTo>
                  <a:pt x="70471" y="808"/>
                  <a:pt x="70471" y="808"/>
                  <a:pt x="70471" y="808"/>
                </a:cubicBezTo>
                <a:cubicBezTo>
                  <a:pt x="62831" y="0"/>
                  <a:pt x="62831" y="0"/>
                  <a:pt x="62831" y="0"/>
                </a:cubicBezTo>
                <a:cubicBezTo>
                  <a:pt x="59146" y="9797"/>
                  <a:pt x="59146" y="9797"/>
                  <a:pt x="59146" y="9797"/>
                </a:cubicBezTo>
                <a:cubicBezTo>
                  <a:pt x="56988" y="9797"/>
                  <a:pt x="54831" y="9977"/>
                  <a:pt x="52674" y="10337"/>
                </a:cubicBezTo>
                <a:cubicBezTo>
                  <a:pt x="47370" y="1078"/>
                  <a:pt x="47370" y="1078"/>
                  <a:pt x="47370" y="1078"/>
                </a:cubicBezTo>
                <a:cubicBezTo>
                  <a:pt x="40000" y="3146"/>
                  <a:pt x="40000" y="3146"/>
                  <a:pt x="40000" y="3146"/>
                </a:cubicBezTo>
                <a:cubicBezTo>
                  <a:pt x="40269" y="13842"/>
                  <a:pt x="40269" y="13842"/>
                  <a:pt x="40269" y="13842"/>
                </a:cubicBezTo>
                <a:cubicBezTo>
                  <a:pt x="38112" y="14741"/>
                  <a:pt x="35955" y="15820"/>
                  <a:pt x="33977" y="17078"/>
                </a:cubicBezTo>
                <a:cubicBezTo>
                  <a:pt x="25528" y="10786"/>
                  <a:pt x="25528" y="10786"/>
                  <a:pt x="25528" y="10786"/>
                </a:cubicBezTo>
                <a:cubicBezTo>
                  <a:pt x="19595" y="15550"/>
                  <a:pt x="19595" y="15550"/>
                  <a:pt x="19595" y="15550"/>
                </a:cubicBezTo>
                <a:cubicBezTo>
                  <a:pt x="23910" y="25168"/>
                  <a:pt x="23910" y="25168"/>
                  <a:pt x="23910" y="25168"/>
                </a:cubicBezTo>
                <a:cubicBezTo>
                  <a:pt x="22382" y="26696"/>
                  <a:pt x="21033" y="28314"/>
                  <a:pt x="19775" y="30022"/>
                </a:cubicBezTo>
                <a:cubicBezTo>
                  <a:pt x="9528" y="27415"/>
                  <a:pt x="9528" y="27415"/>
                  <a:pt x="9528" y="27415"/>
                </a:cubicBezTo>
                <a:cubicBezTo>
                  <a:pt x="5842" y="34067"/>
                  <a:pt x="5842" y="34067"/>
                  <a:pt x="5842" y="34067"/>
                </a:cubicBezTo>
                <a:cubicBezTo>
                  <a:pt x="13393" y="41348"/>
                  <a:pt x="13393" y="41348"/>
                  <a:pt x="13393" y="41348"/>
                </a:cubicBezTo>
                <a:cubicBezTo>
                  <a:pt x="12494" y="43505"/>
                  <a:pt x="11775" y="45752"/>
                  <a:pt x="11235" y="48089"/>
                </a:cubicBezTo>
                <a:cubicBezTo>
                  <a:pt x="808" y="49528"/>
                  <a:pt x="808" y="49528"/>
                  <a:pt x="808" y="49528"/>
                </a:cubicBezTo>
                <a:cubicBezTo>
                  <a:pt x="0" y="57168"/>
                  <a:pt x="0" y="57168"/>
                  <a:pt x="0" y="57168"/>
                </a:cubicBezTo>
                <a:cubicBezTo>
                  <a:pt x="9797" y="60943"/>
                  <a:pt x="9797" y="60943"/>
                  <a:pt x="9797" y="60943"/>
                </a:cubicBezTo>
                <a:cubicBezTo>
                  <a:pt x="9887" y="63011"/>
                  <a:pt x="9977" y="65168"/>
                  <a:pt x="10337" y="67325"/>
                </a:cubicBezTo>
                <a:cubicBezTo>
                  <a:pt x="1078" y="72719"/>
                  <a:pt x="1078" y="72719"/>
                  <a:pt x="1078" y="72719"/>
                </a:cubicBezTo>
                <a:cubicBezTo>
                  <a:pt x="3146" y="80000"/>
                  <a:pt x="3146" y="80000"/>
                  <a:pt x="3146" y="80000"/>
                </a:cubicBezTo>
                <a:cubicBezTo>
                  <a:pt x="13842" y="79730"/>
                  <a:pt x="13842" y="79730"/>
                  <a:pt x="13842" y="79730"/>
                </a:cubicBezTo>
                <a:cubicBezTo>
                  <a:pt x="14741" y="81977"/>
                  <a:pt x="15910" y="84044"/>
                  <a:pt x="17078" y="86022"/>
                </a:cubicBezTo>
                <a:cubicBezTo>
                  <a:pt x="10786" y="94471"/>
                  <a:pt x="10786" y="94471"/>
                  <a:pt x="10786" y="94471"/>
                </a:cubicBezTo>
                <a:cubicBezTo>
                  <a:pt x="15550" y="100404"/>
                  <a:pt x="15550" y="100404"/>
                  <a:pt x="15550" y="100404"/>
                </a:cubicBezTo>
                <a:cubicBezTo>
                  <a:pt x="25168" y="96179"/>
                  <a:pt x="25168" y="96179"/>
                  <a:pt x="25168" y="96179"/>
                </a:cubicBezTo>
                <a:cubicBezTo>
                  <a:pt x="26696" y="97617"/>
                  <a:pt x="28314" y="99056"/>
                  <a:pt x="30022" y="100314"/>
                </a:cubicBezTo>
                <a:cubicBezTo>
                  <a:pt x="27415" y="110471"/>
                  <a:pt x="27415" y="110471"/>
                  <a:pt x="27415" y="110471"/>
                </a:cubicBezTo>
                <a:cubicBezTo>
                  <a:pt x="34067" y="114157"/>
                  <a:pt x="34067" y="114157"/>
                  <a:pt x="34067" y="114157"/>
                </a:cubicBezTo>
                <a:cubicBezTo>
                  <a:pt x="41348" y="106606"/>
                  <a:pt x="41348" y="106606"/>
                  <a:pt x="41348" y="106606"/>
                </a:cubicBezTo>
                <a:cubicBezTo>
                  <a:pt x="43505" y="107505"/>
                  <a:pt x="45752" y="108224"/>
                  <a:pt x="48089" y="108764"/>
                </a:cubicBezTo>
                <a:cubicBezTo>
                  <a:pt x="49528" y="119191"/>
                  <a:pt x="49528" y="119191"/>
                  <a:pt x="49528" y="119191"/>
                </a:cubicBezTo>
                <a:cubicBezTo>
                  <a:pt x="57168" y="120000"/>
                  <a:pt x="57168" y="120000"/>
                  <a:pt x="57168" y="120000"/>
                </a:cubicBezTo>
                <a:cubicBezTo>
                  <a:pt x="60943" y="110202"/>
                  <a:pt x="60943" y="110202"/>
                  <a:pt x="60943" y="110202"/>
                </a:cubicBezTo>
                <a:cubicBezTo>
                  <a:pt x="63011" y="110202"/>
                  <a:pt x="65168" y="110022"/>
                  <a:pt x="67325" y="109662"/>
                </a:cubicBezTo>
                <a:cubicBezTo>
                  <a:pt x="72629" y="118921"/>
                  <a:pt x="72629" y="118921"/>
                  <a:pt x="72629" y="118921"/>
                </a:cubicBezTo>
                <a:cubicBezTo>
                  <a:pt x="80000" y="116764"/>
                  <a:pt x="80000" y="116764"/>
                  <a:pt x="80000" y="116764"/>
                </a:cubicBezTo>
                <a:cubicBezTo>
                  <a:pt x="79730" y="106157"/>
                  <a:pt x="79730" y="106157"/>
                  <a:pt x="79730" y="106157"/>
                </a:cubicBezTo>
                <a:cubicBezTo>
                  <a:pt x="81977" y="105258"/>
                  <a:pt x="84044" y="104179"/>
                  <a:pt x="86022" y="102921"/>
                </a:cubicBezTo>
                <a:cubicBezTo>
                  <a:pt x="94471" y="109213"/>
                  <a:pt x="94471" y="109213"/>
                  <a:pt x="94471" y="109213"/>
                </a:cubicBezTo>
                <a:cubicBezTo>
                  <a:pt x="100404" y="104449"/>
                  <a:pt x="100404" y="104449"/>
                  <a:pt x="100404" y="104449"/>
                </a:cubicBezTo>
                <a:cubicBezTo>
                  <a:pt x="96179" y="94831"/>
                  <a:pt x="96179" y="94831"/>
                  <a:pt x="96179" y="94831"/>
                </a:cubicBezTo>
                <a:cubicBezTo>
                  <a:pt x="97617" y="93303"/>
                  <a:pt x="99056" y="91685"/>
                  <a:pt x="100314" y="89977"/>
                </a:cubicBezTo>
                <a:cubicBezTo>
                  <a:pt x="110471" y="92674"/>
                  <a:pt x="110471" y="92674"/>
                  <a:pt x="110471" y="92674"/>
                </a:cubicBezTo>
                <a:cubicBezTo>
                  <a:pt x="114247" y="85932"/>
                  <a:pt x="114247" y="85932"/>
                  <a:pt x="114247" y="85932"/>
                </a:cubicBezTo>
                <a:cubicBezTo>
                  <a:pt x="106606" y="78651"/>
                  <a:pt x="106606" y="78651"/>
                  <a:pt x="106606" y="78651"/>
                </a:cubicBezTo>
                <a:cubicBezTo>
                  <a:pt x="107505" y="76494"/>
                  <a:pt x="108224" y="74247"/>
                  <a:pt x="108764" y="72000"/>
                </a:cubicBezTo>
                <a:lnTo>
                  <a:pt x="119191" y="70471"/>
                </a:lnTo>
                <a:close/>
                <a:moveTo>
                  <a:pt x="69752" y="94382"/>
                </a:moveTo>
                <a:cubicBezTo>
                  <a:pt x="50786" y="99685"/>
                  <a:pt x="31011" y="88629"/>
                  <a:pt x="25707" y="69662"/>
                </a:cubicBezTo>
                <a:cubicBezTo>
                  <a:pt x="20314" y="50696"/>
                  <a:pt x="31370" y="31011"/>
                  <a:pt x="50337" y="25707"/>
                </a:cubicBezTo>
                <a:cubicBezTo>
                  <a:pt x="69303" y="20314"/>
                  <a:pt x="88988" y="31370"/>
                  <a:pt x="94382" y="50337"/>
                </a:cubicBezTo>
                <a:cubicBezTo>
                  <a:pt x="99685" y="69303"/>
                  <a:pt x="88719" y="88988"/>
                  <a:pt x="69752" y="94382"/>
                </a:cubicBezTo>
                <a:close/>
              </a:path>
            </a:pathLst>
          </a:custGeom>
          <a:solidFill>
            <a:schemeClr val="accent1">
              <a:lumMod val="75000"/>
            </a:schemeClr>
          </a:solidFill>
          <a:ln cap="sq">
            <a:noFill/>
          </a:ln>
        </p:spPr>
        <p:txBody>
          <a:bodyPr vert="horz" wrap="square" lIns="91401" tIns="45688" rIns="91401" bIns="45688" rtlCol="0" anchor="t"/>
          <a:lstStyle/>
          <a:p>
            <a:pPr algn="l">
              <a:lnSpc>
                <a:spcPct val="110000"/>
              </a:lnSpc>
            </a:pPr>
            <a:endParaRPr kumimoji="1" lang="zh-CN" altLang="en-US"/>
          </a:p>
        </p:txBody>
      </p:sp>
      <p:sp>
        <p:nvSpPr>
          <p:cNvPr id="6" name="标题 1"/>
          <p:cNvSpPr txBox="1"/>
          <p:nvPr/>
        </p:nvSpPr>
        <p:spPr>
          <a:xfrm rot="0" flipH="0" flipV="0">
            <a:off x="6635367" y="3878674"/>
            <a:ext cx="532816" cy="466473"/>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1">
              <a:lumMod val="60000"/>
              <a:lumOff val="40000"/>
            </a:schemeClr>
          </a:solidFill>
          <a:ln cap="sq">
            <a:noFill/>
          </a:ln>
        </p:spPr>
        <p:txBody>
          <a:bodyPr vert="horz" wrap="square" lIns="91401" tIns="45688" rIns="91401" bIns="45688" rtlCol="0" anchor="t"/>
          <a:lstStyle/>
          <a:p>
            <a:pPr algn="l">
              <a:lnSpc>
                <a:spcPct val="110000"/>
              </a:lnSpc>
            </a:pPr>
            <a:endParaRPr kumimoji="1" lang="zh-CN" altLang="en-US"/>
          </a:p>
        </p:txBody>
      </p:sp>
      <p:sp>
        <p:nvSpPr>
          <p:cNvPr id="7" name="标题 1"/>
          <p:cNvSpPr txBox="1"/>
          <p:nvPr/>
        </p:nvSpPr>
        <p:spPr>
          <a:xfrm rot="0" flipH="0" flipV="0">
            <a:off x="4783263" y="2916756"/>
            <a:ext cx="613340" cy="578087"/>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accent1"/>
          </a:solidFill>
          <a:ln cap="sq">
            <a:noFill/>
          </a:ln>
        </p:spPr>
        <p:txBody>
          <a:bodyPr vert="horz" wrap="square" lIns="91401" tIns="45688" rIns="91401" bIns="45688" rtlCol="0" anchor="t"/>
          <a:lstStyle/>
          <a:p>
            <a:pPr algn="l">
              <a:lnSpc>
                <a:spcPct val="110000"/>
              </a:lnSpc>
            </a:pPr>
            <a:endParaRPr kumimoji="1" lang="zh-CN" altLang="en-US"/>
          </a:p>
        </p:txBody>
      </p:sp>
      <p:sp>
        <p:nvSpPr>
          <p:cNvPr id="8" name="标题 1"/>
          <p:cNvSpPr txBox="1"/>
          <p:nvPr/>
        </p:nvSpPr>
        <p:spPr>
          <a:xfrm rot="0" flipH="0" flipV="0">
            <a:off x="8215844" y="3235438"/>
            <a:ext cx="386527" cy="386527"/>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accent1">
              <a:lumMod val="75000"/>
            </a:schemeClr>
          </a:solidFill>
          <a:ln cap="sq">
            <a:noFill/>
          </a:ln>
        </p:spPr>
        <p:txBody>
          <a:bodyPr vert="horz" wrap="square" lIns="91401" tIns="45688" rIns="91401" bIns="45688" rtlCol="0" anchor="t"/>
          <a:lstStyle/>
          <a:p>
            <a:pPr algn="l">
              <a:lnSpc>
                <a:spcPct val="110000"/>
              </a:lnSpc>
            </a:pPr>
            <a:endParaRPr kumimoji="1" lang="zh-CN" altLang="en-US"/>
          </a:p>
        </p:txBody>
      </p:sp>
      <p:sp>
        <p:nvSpPr>
          <p:cNvPr id="9" name="标题 1"/>
          <p:cNvSpPr txBox="1"/>
          <p:nvPr/>
        </p:nvSpPr>
        <p:spPr>
          <a:xfrm rot="0" flipH="0" flipV="0">
            <a:off x="3666418" y="1782285"/>
            <a:ext cx="2847030" cy="2847030"/>
          </a:xfrm>
          <a:prstGeom prst="arc">
            <a:avLst>
              <a:gd name="adj1" fmla="val 8218161"/>
              <a:gd name="adj2" fmla="val 16127179"/>
            </a:avLst>
          </a:prstGeom>
          <a:noFill/>
          <a:ln w="28575" cap="flat">
            <a:solidFill>
              <a:schemeClr val="accent1"/>
            </a:solidFill>
            <a:miter/>
            <a:headEnd type="oval" w="med" len="med"/>
            <a:tailEnd type="oval" w="med" len="med"/>
          </a:ln>
        </p:spPr>
        <p:txBody>
          <a:bodyPr vert="horz" wrap="square" lIns="91401" tIns="45688" rIns="91401" bIns="45688" rtlCol="0" anchor="ctr"/>
          <a:lstStyle/>
          <a:p>
            <a:pPr algn="ctr">
              <a:lnSpc>
                <a:spcPct val="110000"/>
              </a:lnSpc>
            </a:pPr>
            <a:endParaRPr kumimoji="1" lang="zh-CN" altLang="en-US"/>
          </a:p>
        </p:txBody>
      </p:sp>
      <p:cxnSp>
        <p:nvCxnSpPr>
          <p:cNvPr id="10" name="标题 1"/>
          <p:cNvCxnSpPr/>
          <p:nvPr/>
        </p:nvCxnSpPr>
        <p:spPr>
          <a:xfrm rot="0" flipH="1" flipV="0">
            <a:off x="5626672" y="5337176"/>
            <a:ext cx="1402465" cy="0"/>
          </a:xfrm>
          <a:prstGeom prst="straightConnector1">
            <a:avLst/>
          </a:prstGeom>
          <a:noFill/>
          <a:ln w="28575" cap="flat">
            <a:solidFill>
              <a:schemeClr val="accent1">
                <a:lumMod val="60000"/>
                <a:lumOff val="40000"/>
              </a:schemeClr>
            </a:solidFill>
            <a:miter/>
            <a:headEnd type="oval" w="med" len="med"/>
            <a:tailEnd type="oval" w="med" len="med"/>
          </a:ln>
        </p:spPr>
      </p:cxnSp>
      <p:sp>
        <p:nvSpPr>
          <p:cNvPr id="11" name="标题 1"/>
          <p:cNvSpPr txBox="1"/>
          <p:nvPr/>
        </p:nvSpPr>
        <p:spPr>
          <a:xfrm rot="0" flipH="0" flipV="0">
            <a:off x="7708649" y="2263140"/>
            <a:ext cx="617220" cy="640080"/>
          </a:xfrm>
          <a:custGeom>
            <a:avLst/>
            <a:gdLst>
              <a:gd name="connsiteX0" fmla="*/ 0 w 617220"/>
              <a:gd name="connsiteY0" fmla="*/ 640080 h 640080"/>
              <a:gd name="connsiteX1" fmla="*/ 0 w 617220"/>
              <a:gd name="connsiteY1" fmla="*/ 0 h 640080"/>
              <a:gd name="connsiteX2" fmla="*/ 617220 w 617220"/>
              <a:gd name="connsiteY2" fmla="*/ 0 h 640080"/>
            </a:gdLst>
            <a:rect l="l" t="t" r="r" b="b"/>
            <a:pathLst>
              <a:path w="617220" h="640080">
                <a:moveTo>
                  <a:pt x="0" y="640080"/>
                </a:moveTo>
                <a:lnTo>
                  <a:pt x="0" y="0"/>
                </a:lnTo>
                <a:lnTo>
                  <a:pt x="617220" y="0"/>
                </a:lnTo>
              </a:path>
            </a:pathLst>
          </a:custGeom>
          <a:noFill/>
          <a:ln w="28575" cap="flat">
            <a:solidFill>
              <a:schemeClr val="accent1"/>
            </a:solidFill>
            <a:miter/>
            <a:headEnd type="oval" w="med" len="med"/>
            <a:tailEnd type="oval" w="med" len="med"/>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1587500" y="4894494"/>
            <a:ext cx="3844739" cy="276999"/>
          </a:xfrm>
          <a:prstGeom prst="rect">
            <a:avLst/>
          </a:prstGeom>
          <a:noFill/>
          <a:ln>
            <a:noFill/>
          </a:ln>
        </p:spPr>
        <p:txBody>
          <a:bodyPr vert="horz" wrap="square" lIns="0" tIns="0" rIns="0" bIns="0" rtlCol="0" anchor="b"/>
          <a:lstStyle/>
          <a:p>
            <a:pPr algn="r">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电源的性能指标</a:t>
            </a:r>
            <a:endParaRPr kumimoji="1" lang="zh-CN" altLang="en-US"/>
          </a:p>
        </p:txBody>
      </p:sp>
      <p:sp>
        <p:nvSpPr>
          <p:cNvPr id="13" name="标题 1"/>
          <p:cNvSpPr txBox="1"/>
          <p:nvPr/>
        </p:nvSpPr>
        <p:spPr>
          <a:xfrm rot="0" flipH="0" flipV="0">
            <a:off x="1584960" y="5172845"/>
            <a:ext cx="3847278" cy="961255"/>
          </a:xfrm>
          <a:prstGeom prst="rect">
            <a:avLst/>
          </a:prstGeom>
          <a:noFill/>
          <a:ln>
            <a:noFill/>
          </a:ln>
        </p:spPr>
        <p:txBody>
          <a:bodyPr vert="horz" wrap="square" lIns="0" tIns="0" rIns="0" bIns="0" rtlCol="0" anchor="t"/>
          <a:lstStyle/>
          <a:p>
            <a:pPr algn="r">
              <a:lnSpc>
                <a:spcPct val="150000"/>
              </a:lnSpc>
            </a:pPr>
            <a:r>
              <a:rPr kumimoji="1" lang="en-US" altLang="zh-CN" sz="1086">
                <a:ln w="12700">
                  <a:noFill/>
                </a:ln>
                <a:solidFill>
                  <a:srgbClr val="262626">
                    <a:alpha val="100000"/>
                  </a:srgbClr>
                </a:solidFill>
                <a:latin typeface="Source Han Sans"/>
                <a:ea typeface="Source Han Sans"/>
                <a:cs typeface="Source Han Sans"/>
              </a:rPr>
              <a:t>输入电压范围一般为 100- 240V，适应不同地区电压；输出电压范围稳定，确保硬件正常工作。
输出功率和电流是衡量电源性能的重要指标，高功率电源可满足多硬件需求。</a:t>
            </a:r>
            <a:endParaRPr kumimoji="1" lang="zh-CN" altLang="en-US"/>
          </a:p>
        </p:txBody>
      </p:sp>
      <p:sp>
        <p:nvSpPr>
          <p:cNvPr id="14" name="标题 1"/>
          <p:cNvSpPr txBox="1"/>
          <p:nvPr/>
        </p:nvSpPr>
        <p:spPr>
          <a:xfrm rot="0" flipH="0" flipV="0">
            <a:off x="672682" y="2327391"/>
            <a:ext cx="2776529" cy="276999"/>
          </a:xfrm>
          <a:prstGeom prst="rect">
            <a:avLst/>
          </a:prstGeom>
          <a:noFill/>
          <a:ln>
            <a:noFill/>
          </a:ln>
        </p:spPr>
        <p:txBody>
          <a:bodyPr vert="horz" wrap="square" lIns="0" tIns="0" rIns="0" bIns="0" rtlCol="0" anchor="b"/>
          <a:lstStyle/>
          <a:p>
            <a:pPr algn="r">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电源的分类</a:t>
            </a:r>
            <a:endParaRPr kumimoji="1" lang="zh-CN" altLang="en-US"/>
          </a:p>
        </p:txBody>
      </p:sp>
      <p:sp>
        <p:nvSpPr>
          <p:cNvPr id="15" name="标题 1"/>
          <p:cNvSpPr txBox="1"/>
          <p:nvPr/>
        </p:nvSpPr>
        <p:spPr>
          <a:xfrm rot="0" flipH="0" flipV="0">
            <a:off x="672680" y="2605742"/>
            <a:ext cx="2776529" cy="1220017"/>
          </a:xfrm>
          <a:prstGeom prst="rect">
            <a:avLst/>
          </a:prstGeom>
          <a:noFill/>
          <a:ln>
            <a:noFill/>
          </a:ln>
        </p:spPr>
        <p:txBody>
          <a:bodyPr vert="horz" wrap="square" lIns="0" tIns="0" rIns="0" bIns="0" rtlCol="0" anchor="t"/>
          <a:lstStyle/>
          <a:p>
            <a:pPr algn="r">
              <a:lnSpc>
                <a:spcPct val="150000"/>
              </a:lnSpc>
            </a:pPr>
            <a:r>
              <a:rPr kumimoji="1" lang="en-US" altLang="zh-CN" sz="1400">
                <a:ln w="12700">
                  <a:noFill/>
                </a:ln>
                <a:solidFill>
                  <a:srgbClr val="262626">
                    <a:alpha val="100000"/>
                  </a:srgbClr>
                </a:solidFill>
                <a:latin typeface="Source Han Sans"/>
                <a:ea typeface="Source Han Sans"/>
                <a:cs typeface="Source Han Sans"/>
              </a:rPr>
              <a:t>电源分为 AT 电源、ATX 电源、Micro ATX 电源，ATX 电源支持电源管理功能，Micro ATX 电源体积小，适合小型机箱。</a:t>
            </a:r>
            <a:endParaRPr kumimoji="1" lang="zh-CN" altLang="en-US"/>
          </a:p>
        </p:txBody>
      </p:sp>
      <p:sp>
        <p:nvSpPr>
          <p:cNvPr id="16" name="标题 1"/>
          <p:cNvSpPr txBox="1"/>
          <p:nvPr/>
        </p:nvSpPr>
        <p:spPr>
          <a:xfrm rot="0" flipH="0" flipV="0">
            <a:off x="8602371" y="1418387"/>
            <a:ext cx="2916530" cy="276999"/>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262626">
                    <a:alpha val="100000"/>
                  </a:srgbClr>
                </a:solidFill>
                <a:latin typeface="Source Han Sans CN Bold"/>
                <a:ea typeface="Source Han Sans CN Bold"/>
                <a:cs typeface="Source Han Sans CN Bold"/>
              </a:rPr>
              <a:t>电源选购指南</a:t>
            </a:r>
            <a:endParaRPr kumimoji="1" lang="zh-CN" altLang="en-US"/>
          </a:p>
        </p:txBody>
      </p:sp>
      <p:sp>
        <p:nvSpPr>
          <p:cNvPr id="17" name="标题 1"/>
          <p:cNvSpPr txBox="1"/>
          <p:nvPr/>
        </p:nvSpPr>
        <p:spPr>
          <a:xfrm rot="0" flipH="0" flipV="0">
            <a:off x="8602369" y="1696738"/>
            <a:ext cx="2916530" cy="1220017"/>
          </a:xfrm>
          <a:prstGeom prst="rect">
            <a:avLst/>
          </a:prstGeom>
          <a:noFill/>
          <a:ln>
            <a:noFill/>
          </a:ln>
        </p:spPr>
        <p:txBody>
          <a:bodyPr vert="horz" wrap="square" lIns="0" tIns="0" rIns="0" bIns="0" rtlCol="0" anchor="t"/>
          <a:lstStyle/>
          <a:p>
            <a:pPr algn="l">
              <a:lnSpc>
                <a:spcPct val="150000"/>
              </a:lnSpc>
            </a:pPr>
            <a:r>
              <a:rPr kumimoji="1" lang="en-US" altLang="zh-CN" sz="1137">
                <a:ln w="12700">
                  <a:noFill/>
                </a:ln>
                <a:solidFill>
                  <a:srgbClr val="262626">
                    <a:alpha val="100000"/>
                  </a:srgbClr>
                </a:solidFill>
                <a:latin typeface="Source Han Sans"/>
                <a:ea typeface="Source Han Sans"/>
                <a:cs typeface="Source Han Sans"/>
              </a:rPr>
              <a:t>外观检查电源外壳是否完整，散热片材质是否良好，优质的散热片可提高散热效率。
试验测量电源的输出电压和电流是否稳定，确保电源性能可靠。</a:t>
            </a:r>
            <a:endParaRPr kumimoji="1" lang="zh-CN" altLang="en-US"/>
          </a:p>
        </p:txBody>
      </p:sp>
      <p:sp>
        <p:nvSpPr>
          <p:cNvPr id="18"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理论知识</a:t>
            </a:r>
            <a:endParaRPr kumimoji="1" lang="zh-CN" altLang="en-US"/>
          </a:p>
        </p:txBody>
      </p:sp>
      <p:sp>
        <p:nvSpPr>
          <p:cNvPr id="20"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4910437" y="-415135"/>
            <a:ext cx="7281563" cy="7273135"/>
          </a:xfrm>
          <a:custGeom>
            <a:avLst/>
            <a:gdLst>
              <a:gd name="connsiteX0" fmla="*/ 6475823 w 6475822"/>
              <a:gd name="connsiteY0" fmla="*/ 30536 h 6468327"/>
              <a:gd name="connsiteX1" fmla="*/ 6475823 w 6475822"/>
              <a:gd name="connsiteY1" fmla="*/ 6468328 h 6468327"/>
              <a:gd name="connsiteX2" fmla="*/ 60475 w 6475822"/>
              <a:gd name="connsiteY2" fmla="*/ 6468328 h 6468327"/>
              <a:gd name="connsiteX3" fmla="*/ 1075459 w 6475822"/>
              <a:gd name="connsiteY3" fmla="*/ 4174015 h 6468327"/>
              <a:gd name="connsiteX4" fmla="*/ 2427109 w 6475822"/>
              <a:gd name="connsiteY4" fmla="*/ 4021892 h 6468327"/>
              <a:gd name="connsiteX5" fmla="*/ 4409694 w 6475822"/>
              <a:gd name="connsiteY5" fmla="*/ 3691461 h 6468327"/>
              <a:gd name="connsiteX6" fmla="*/ 4544360 w 6475822"/>
              <a:gd name="connsiteY6" fmla="*/ 1506877 h 6468327"/>
              <a:gd name="connsiteX7" fmla="*/ 4806211 w 6475822"/>
              <a:gd name="connsiteY7" fmla="*/ 566707 h 6468327"/>
              <a:gd name="connsiteX8" fmla="*/ 6475823 w 6475822"/>
              <a:gd name="connsiteY8" fmla="*/ 30536 h 6468327"/>
            </a:gdLst>
            <a:rect l="l" t="t" r="r" b="b"/>
            <a:pathLst>
              <a:path w="6475822" h="6468327">
                <a:moveTo>
                  <a:pt x="6475823" y="30536"/>
                </a:moveTo>
                <a:lnTo>
                  <a:pt x="6475823" y="6468328"/>
                </a:lnTo>
                <a:lnTo>
                  <a:pt x="60475" y="6468328"/>
                </a:lnTo>
                <a:cubicBezTo>
                  <a:pt x="-136536" y="5684022"/>
                  <a:pt x="134043" y="4600459"/>
                  <a:pt x="1075459" y="4174015"/>
                </a:cubicBezTo>
                <a:cubicBezTo>
                  <a:pt x="1428335" y="4014411"/>
                  <a:pt x="1874728" y="3947078"/>
                  <a:pt x="2427109" y="4021892"/>
                </a:cubicBezTo>
                <a:cubicBezTo>
                  <a:pt x="3570524" y="4176509"/>
                  <a:pt x="4139115" y="4019399"/>
                  <a:pt x="4409694" y="3691461"/>
                </a:cubicBezTo>
                <a:cubicBezTo>
                  <a:pt x="4822421" y="3191451"/>
                  <a:pt x="4540620" y="2293676"/>
                  <a:pt x="4544360" y="1506877"/>
                </a:cubicBezTo>
                <a:cubicBezTo>
                  <a:pt x="4545608" y="1156495"/>
                  <a:pt x="4604212" y="828558"/>
                  <a:pt x="4806211" y="566707"/>
                </a:cubicBezTo>
                <a:cubicBezTo>
                  <a:pt x="5211457" y="38018"/>
                  <a:pt x="6013220" y="-61735"/>
                  <a:pt x="6475823" y="30536"/>
                </a:cubicBezTo>
                <a:close/>
              </a:path>
            </a:pathLst>
          </a:custGeom>
          <a:gradFill>
            <a:gsLst>
              <a:gs pos="0">
                <a:schemeClr val="accent1">
                  <a:lumMod val="60000"/>
                  <a:lumOff val="40000"/>
                </a:schemeClr>
              </a:gs>
              <a:gs pos="99760">
                <a:schemeClr val="accent1">
                  <a:lumMod val="75000"/>
                </a:schemeClr>
              </a:gs>
            </a:gsLst>
            <a:lin ang="2700000" scaled="0"/>
          </a:gra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 name="标题 1"/>
          <p:cNvSpPr txBox="1"/>
          <p:nvPr/>
        </p:nvSpPr>
        <p:spPr>
          <a:xfrm rot="0" flipH="0" flipV="0">
            <a:off x="9312812" y="-579215"/>
            <a:ext cx="5911948" cy="5911775"/>
          </a:xfrm>
          <a:custGeom>
            <a:avLst/>
            <a:gdLst>
              <a:gd name="connsiteX0" fmla="*/ 4636577 w 5911948"/>
              <a:gd name="connsiteY0" fmla="*/ 1782932 h 5911775"/>
              <a:gd name="connsiteX1" fmla="*/ 4685449 w 5911948"/>
              <a:gd name="connsiteY1" fmla="*/ 1855919 h 5911775"/>
              <a:gd name="connsiteX2" fmla="*/ 4867023 w 5911948"/>
              <a:gd name="connsiteY2" fmla="*/ 2215925 h 5911775"/>
              <a:gd name="connsiteX3" fmla="*/ 4894243 w 5911948"/>
              <a:gd name="connsiteY3" fmla="*/ 2298127 h 5911775"/>
              <a:gd name="connsiteX4" fmla="*/ 5136062 w 5911948"/>
              <a:gd name="connsiteY4" fmla="*/ 2238625 h 5911775"/>
              <a:gd name="connsiteX5" fmla="*/ 5195721 w 5911948"/>
              <a:gd name="connsiteY5" fmla="*/ 3455919 h 5911775"/>
              <a:gd name="connsiteX6" fmla="*/ 3916227 w 5911948"/>
              <a:gd name="connsiteY6" fmla="*/ 5040687 h 5911775"/>
              <a:gd name="connsiteX7" fmla="*/ 3837558 w 5911948"/>
              <a:gd name="connsiteY7" fmla="*/ 4803251 h 5911775"/>
              <a:gd name="connsiteX8" fmla="*/ 3703594 w 5911948"/>
              <a:gd name="connsiteY8" fmla="*/ 4863545 h 5911775"/>
              <a:gd name="connsiteX9" fmla="*/ 2509167 w 5911948"/>
              <a:gd name="connsiteY9" fmla="*/ 4956276 h 5911775"/>
              <a:gd name="connsiteX10" fmla="*/ 2545978 w 5911948"/>
              <a:gd name="connsiteY10" fmla="*/ 4789993 h 5911775"/>
              <a:gd name="connsiteX11" fmla="*/ 4789534 w 5911948"/>
              <a:gd name="connsiteY11" fmla="*/ 3364526 h 5911775"/>
              <a:gd name="connsiteX12" fmla="*/ 4496950 w 5911948"/>
              <a:gd name="connsiteY12" fmla="*/ 1880671 h 5911775"/>
              <a:gd name="connsiteX13" fmla="*/ 2981939 w 5911948"/>
              <a:gd name="connsiteY13" fmla="*/ 1378366 h 5911775"/>
              <a:gd name="connsiteX14" fmla="*/ 1416266 w 5911948"/>
              <a:gd name="connsiteY14" fmla="*/ 2612443 h 5911775"/>
              <a:gd name="connsiteX15" fmla="*/ 1624437 w 5911948"/>
              <a:gd name="connsiteY15" fmla="*/ 3801814 h 5911775"/>
              <a:gd name="connsiteX16" fmla="*/ 2612617 w 5911948"/>
              <a:gd name="connsiteY16" fmla="*/ 4495506 h 5911775"/>
              <a:gd name="connsiteX17" fmla="*/ 3801353 w 5911948"/>
              <a:gd name="connsiteY17" fmla="*/ 4287334 h 5911775"/>
              <a:gd name="connsiteX18" fmla="*/ 4495047 w 5911948"/>
              <a:gd name="connsiteY18" fmla="*/ 3299155 h 5911775"/>
              <a:gd name="connsiteX19" fmla="*/ 4286875 w 5911948"/>
              <a:gd name="connsiteY19" fmla="*/ 2109786 h 5911775"/>
              <a:gd name="connsiteX20" fmla="*/ 3298694 w 5911948"/>
              <a:gd name="connsiteY20" fmla="*/ 1416092 h 5911775"/>
              <a:gd name="connsiteX21" fmla="*/ 2981939 w 5911948"/>
              <a:gd name="connsiteY21" fmla="*/ 1378366 h 5911775"/>
              <a:gd name="connsiteX22" fmla="*/ 2983752 w 5911948"/>
              <a:gd name="connsiteY22" fmla="*/ 1265107 h 5911775"/>
              <a:gd name="connsiteX23" fmla="*/ 3323446 w 5911948"/>
              <a:gd name="connsiteY23" fmla="*/ 1305659 h 5911775"/>
              <a:gd name="connsiteX24" fmla="*/ 4383344 w 5911948"/>
              <a:gd name="connsiteY24" fmla="*/ 2049491 h 5911775"/>
              <a:gd name="connsiteX25" fmla="*/ 4606748 w 5911948"/>
              <a:gd name="connsiteY25" fmla="*/ 3324541 h 5911775"/>
              <a:gd name="connsiteX26" fmla="*/ 3862915 w 5911948"/>
              <a:gd name="connsiteY26" fmla="*/ 4383804 h 5911775"/>
              <a:gd name="connsiteX27" fmla="*/ 2587865 w 5911948"/>
              <a:gd name="connsiteY27" fmla="*/ 4606573 h 5911775"/>
              <a:gd name="connsiteX28" fmla="*/ 1528602 w 5911948"/>
              <a:gd name="connsiteY28" fmla="*/ 3862741 h 5911775"/>
              <a:gd name="connsiteX29" fmla="*/ 1305200 w 5911948"/>
              <a:gd name="connsiteY29" fmla="*/ 2587691 h 5911775"/>
              <a:gd name="connsiteX30" fmla="*/ 2983752 w 5911948"/>
              <a:gd name="connsiteY30" fmla="*/ 1265107 h 5911775"/>
              <a:gd name="connsiteX31" fmla="*/ 2401908 w 5911948"/>
              <a:gd name="connsiteY31" fmla="*/ 728111 h 5911775"/>
              <a:gd name="connsiteX32" fmla="*/ 2491811 w 5911948"/>
              <a:gd name="connsiteY32" fmla="*/ 961196 h 5911775"/>
              <a:gd name="connsiteX33" fmla="*/ 2602305 w 5911948"/>
              <a:gd name="connsiteY33" fmla="*/ 936204 h 5911775"/>
              <a:gd name="connsiteX34" fmla="*/ 3402147 w 5911948"/>
              <a:gd name="connsiteY34" fmla="*/ 955958 h 5911775"/>
              <a:gd name="connsiteX35" fmla="*/ 4171999 w 5911948"/>
              <a:gd name="connsiteY35" fmla="*/ 1305027 h 5911775"/>
              <a:gd name="connsiteX36" fmla="*/ 4071087 w 5911948"/>
              <a:gd name="connsiteY36" fmla="*/ 1442115 h 5911775"/>
              <a:gd name="connsiteX37" fmla="*/ 3365335 w 5911948"/>
              <a:gd name="connsiteY37" fmla="*/ 1121607 h 5911775"/>
              <a:gd name="connsiteX38" fmla="*/ 1948120 w 5911948"/>
              <a:gd name="connsiteY38" fmla="*/ 1369762 h 5911775"/>
              <a:gd name="connsiteX39" fmla="*/ 1121780 w 5911948"/>
              <a:gd name="connsiteY39" fmla="*/ 2547074 h 5911775"/>
              <a:gd name="connsiteX40" fmla="*/ 1409920 w 5911948"/>
              <a:gd name="connsiteY40" fmla="*/ 4024583 h 5911775"/>
              <a:gd name="connsiteX41" fmla="*/ 1269658 w 5911948"/>
              <a:gd name="connsiteY41" fmla="*/ 4121688 h 5911775"/>
              <a:gd name="connsiteX42" fmla="*/ 1158125 w 5911948"/>
              <a:gd name="connsiteY42" fmla="*/ 3940746 h 5911775"/>
              <a:gd name="connsiteX43" fmla="*/ 1094960 w 5911948"/>
              <a:gd name="connsiteY43" fmla="*/ 3809486 h 5911775"/>
              <a:gd name="connsiteX44" fmla="*/ 859026 w 5911948"/>
              <a:gd name="connsiteY44" fmla="*/ 3889398 h 5911775"/>
              <a:gd name="connsiteX45" fmla="*/ 715591 w 5911948"/>
              <a:gd name="connsiteY45" fmla="*/ 2456315 h 5911775"/>
              <a:gd name="connsiteX46" fmla="*/ 2401908 w 5911948"/>
              <a:gd name="connsiteY46" fmla="*/ 728111 h 5911775"/>
              <a:gd name="connsiteX47" fmla="*/ 2998380 w 5911948"/>
              <a:gd name="connsiteY47" fmla="*/ 420576 h 5911775"/>
              <a:gd name="connsiteX48" fmla="*/ 482035 w 5911948"/>
              <a:gd name="connsiteY48" fmla="*/ 2403002 h 5911775"/>
              <a:gd name="connsiteX49" fmla="*/ 816504 w 5911948"/>
              <a:gd name="connsiteY49" fmla="*/ 4314625 h 5911775"/>
              <a:gd name="connsiteX50" fmla="*/ 2403811 w 5911948"/>
              <a:gd name="connsiteY50" fmla="*/ 5429104 h 5911775"/>
              <a:gd name="connsiteX51" fmla="*/ 4314800 w 5911948"/>
              <a:gd name="connsiteY51" fmla="*/ 5094633 h 5911775"/>
              <a:gd name="connsiteX52" fmla="*/ 5429280 w 5911948"/>
              <a:gd name="connsiteY52" fmla="*/ 3506691 h 5911775"/>
              <a:gd name="connsiteX53" fmla="*/ 5094809 w 5911948"/>
              <a:gd name="connsiteY53" fmla="*/ 1595703 h 5911775"/>
              <a:gd name="connsiteX54" fmla="*/ 3507501 w 5911948"/>
              <a:gd name="connsiteY54" fmla="*/ 481224 h 5911775"/>
              <a:gd name="connsiteX55" fmla="*/ 2998380 w 5911948"/>
              <a:gd name="connsiteY55" fmla="*/ 420576 h 5911775"/>
              <a:gd name="connsiteX56" fmla="*/ 2998888 w 5911948"/>
              <a:gd name="connsiteY56" fmla="*/ 413954 h 5911775"/>
              <a:gd name="connsiteX57" fmla="*/ 3509405 w 5911948"/>
              <a:gd name="connsiteY57" fmla="*/ 474878 h 5911775"/>
              <a:gd name="connsiteX58" fmla="*/ 5101155 w 5911948"/>
              <a:gd name="connsiteY58" fmla="*/ 1592529 h 5911775"/>
              <a:gd name="connsiteX59" fmla="*/ 5436259 w 5911948"/>
              <a:gd name="connsiteY59" fmla="*/ 3508595 h 5911775"/>
              <a:gd name="connsiteX60" fmla="*/ 4318608 w 5911948"/>
              <a:gd name="connsiteY60" fmla="*/ 5100981 h 5911775"/>
              <a:gd name="connsiteX61" fmla="*/ 2402542 w 5911948"/>
              <a:gd name="connsiteY61" fmla="*/ 5436084 h 5911775"/>
              <a:gd name="connsiteX62" fmla="*/ 810792 w 5911948"/>
              <a:gd name="connsiteY62" fmla="*/ 4318433 h 5911775"/>
              <a:gd name="connsiteX63" fmla="*/ 475687 w 5911948"/>
              <a:gd name="connsiteY63" fmla="*/ 2402367 h 5911775"/>
              <a:gd name="connsiteX64" fmla="*/ 2998888 w 5911948"/>
              <a:gd name="connsiteY64" fmla="*/ 413954 h 5911775"/>
              <a:gd name="connsiteX65" fmla="*/ 3000528 w 5911948"/>
              <a:gd name="connsiteY65" fmla="*/ 322521 h 5911775"/>
              <a:gd name="connsiteX66" fmla="*/ 386199 w 5911948"/>
              <a:gd name="connsiteY66" fmla="*/ 2382693 h 5911775"/>
              <a:gd name="connsiteX67" fmla="*/ 733362 w 5911948"/>
              <a:gd name="connsiteY67" fmla="*/ 4367303 h 5911775"/>
              <a:gd name="connsiteX68" fmla="*/ 2382869 w 5911948"/>
              <a:gd name="connsiteY68" fmla="*/ 5525574 h 5911775"/>
              <a:gd name="connsiteX69" fmla="*/ 4368113 w 5911948"/>
              <a:gd name="connsiteY69" fmla="*/ 5178411 h 5911775"/>
              <a:gd name="connsiteX70" fmla="*/ 5526384 w 5911948"/>
              <a:gd name="connsiteY70" fmla="*/ 3528906 h 5911775"/>
              <a:gd name="connsiteX71" fmla="*/ 5179219 w 5911948"/>
              <a:gd name="connsiteY71" fmla="*/ 1543661 h 5911775"/>
              <a:gd name="connsiteX72" fmla="*/ 3529715 w 5911948"/>
              <a:gd name="connsiteY72" fmla="*/ 385390 h 5911775"/>
              <a:gd name="connsiteX73" fmla="*/ 3000528 w 5911948"/>
              <a:gd name="connsiteY73" fmla="*/ 322521 h 5911775"/>
              <a:gd name="connsiteX74" fmla="*/ 3000412 w 5911948"/>
              <a:gd name="connsiteY74" fmla="*/ 298369 h 5911775"/>
              <a:gd name="connsiteX75" fmla="*/ 3534157 w 5911948"/>
              <a:gd name="connsiteY75" fmla="*/ 361907 h 5911775"/>
              <a:gd name="connsiteX76" fmla="*/ 5198259 w 5911948"/>
              <a:gd name="connsiteY76" fmla="*/ 1530967 h 5911775"/>
              <a:gd name="connsiteX77" fmla="*/ 5548597 w 5911948"/>
              <a:gd name="connsiteY77" fmla="*/ 3533983 h 5911775"/>
              <a:gd name="connsiteX78" fmla="*/ 4380171 w 5911948"/>
              <a:gd name="connsiteY78" fmla="*/ 5198086 h 5911775"/>
              <a:gd name="connsiteX79" fmla="*/ 2377155 w 5911948"/>
              <a:gd name="connsiteY79" fmla="*/ 5548423 h 5911775"/>
              <a:gd name="connsiteX80" fmla="*/ 713053 w 5911948"/>
              <a:gd name="connsiteY80" fmla="*/ 4379996 h 5911775"/>
              <a:gd name="connsiteX81" fmla="*/ 362716 w 5911948"/>
              <a:gd name="connsiteY81" fmla="*/ 2376981 h 5911775"/>
              <a:gd name="connsiteX82" fmla="*/ 3000412 w 5911948"/>
              <a:gd name="connsiteY82" fmla="*/ 298369 h 5911775"/>
              <a:gd name="connsiteX83" fmla="*/ 3005622 w 5911948"/>
              <a:gd name="connsiteY83" fmla="*/ 8954 h 5911775"/>
              <a:gd name="connsiteX84" fmla="*/ 80288 w 5911948"/>
              <a:gd name="connsiteY84" fmla="*/ 2314151 h 5911775"/>
              <a:gd name="connsiteX85" fmla="*/ 468705 w 5911948"/>
              <a:gd name="connsiteY85" fmla="*/ 4535493 h 5911775"/>
              <a:gd name="connsiteX86" fmla="*/ 2314323 w 5911948"/>
              <a:gd name="connsiteY86" fmla="*/ 5831486 h 5911775"/>
              <a:gd name="connsiteX87" fmla="*/ 4535665 w 5911948"/>
              <a:gd name="connsiteY87" fmla="*/ 5442434 h 5911775"/>
              <a:gd name="connsiteX88" fmla="*/ 5831659 w 5911948"/>
              <a:gd name="connsiteY88" fmla="*/ 3596817 h 5911775"/>
              <a:gd name="connsiteX89" fmla="*/ 5442607 w 5911948"/>
              <a:gd name="connsiteY89" fmla="*/ 1374840 h 5911775"/>
              <a:gd name="connsiteX90" fmla="*/ 3597624 w 5911948"/>
              <a:gd name="connsiteY90" fmla="*/ 79481 h 5911775"/>
              <a:gd name="connsiteX91" fmla="*/ 3005622 w 5911948"/>
              <a:gd name="connsiteY91" fmla="*/ 8954 h 5911775"/>
              <a:gd name="connsiteX92" fmla="*/ 3005866 w 5911948"/>
              <a:gd name="connsiteY92" fmla="*/ 429 h 5911775"/>
              <a:gd name="connsiteX93" fmla="*/ 3599528 w 5911948"/>
              <a:gd name="connsiteY93" fmla="*/ 71230 h 5911775"/>
              <a:gd name="connsiteX94" fmla="*/ 5450223 w 5911948"/>
              <a:gd name="connsiteY94" fmla="*/ 1371032 h 5911775"/>
              <a:gd name="connsiteX95" fmla="*/ 5839910 w 5911948"/>
              <a:gd name="connsiteY95" fmla="*/ 3598720 h 5911775"/>
              <a:gd name="connsiteX96" fmla="*/ 4540107 w 5911948"/>
              <a:gd name="connsiteY96" fmla="*/ 5450051 h 5911775"/>
              <a:gd name="connsiteX97" fmla="*/ 2312418 w 5911948"/>
              <a:gd name="connsiteY97" fmla="*/ 5839737 h 5911775"/>
              <a:gd name="connsiteX98" fmla="*/ 461724 w 5911948"/>
              <a:gd name="connsiteY98" fmla="*/ 4539936 h 5911775"/>
              <a:gd name="connsiteX99" fmla="*/ 72037 w 5911948"/>
              <a:gd name="connsiteY99" fmla="*/ 2312247 h 5911775"/>
              <a:gd name="connsiteX100" fmla="*/ 3005866 w 5911948"/>
              <a:gd name="connsiteY100" fmla="*/ 429 h 5911775"/>
            </a:gdLst>
            <a:rect l="l" t="t" r="r" b="b"/>
            <a:pathLst>
              <a:path w="5911948" h="5911775">
                <a:moveTo>
                  <a:pt x="4636577" y="1782932"/>
                </a:moveTo>
                <a:cubicBezTo>
                  <a:pt x="4654349" y="1807684"/>
                  <a:pt x="4670215" y="1831801"/>
                  <a:pt x="4685449" y="1855919"/>
                </a:cubicBezTo>
                <a:cubicBezTo>
                  <a:pt x="4758118" y="1970318"/>
                  <a:pt x="4818769" y="2090984"/>
                  <a:pt x="4867023" y="2215925"/>
                </a:cubicBezTo>
                <a:lnTo>
                  <a:pt x="4894243" y="2298127"/>
                </a:lnTo>
                <a:lnTo>
                  <a:pt x="5136062" y="2238625"/>
                </a:lnTo>
                <a:cubicBezTo>
                  <a:pt x="5261725" y="2618791"/>
                  <a:pt x="5289017" y="3036402"/>
                  <a:pt x="5195721" y="3455919"/>
                </a:cubicBezTo>
                <a:cubicBezTo>
                  <a:pt x="5033880" y="4182615"/>
                  <a:pt x="4543915" y="4751279"/>
                  <a:pt x="3916227" y="5040687"/>
                </a:cubicBezTo>
                <a:lnTo>
                  <a:pt x="3837558" y="4803251"/>
                </a:lnTo>
                <a:lnTo>
                  <a:pt x="3703594" y="4863545"/>
                </a:lnTo>
                <a:cubicBezTo>
                  <a:pt x="3336042" y="5008250"/>
                  <a:pt x="2923051" y="5048621"/>
                  <a:pt x="2509167" y="4956276"/>
                </a:cubicBezTo>
                <a:lnTo>
                  <a:pt x="2545978" y="4789993"/>
                </a:lnTo>
                <a:cubicBezTo>
                  <a:pt x="3557641" y="5015302"/>
                  <a:pt x="4563591" y="4376189"/>
                  <a:pt x="4789534" y="3364526"/>
                </a:cubicBezTo>
                <a:cubicBezTo>
                  <a:pt x="4903773" y="2852349"/>
                  <a:pt x="4797785" y="2312246"/>
                  <a:pt x="4496950" y="1880671"/>
                </a:cubicBezTo>
                <a:close/>
                <a:moveTo>
                  <a:pt x="2981939" y="1378366"/>
                </a:moveTo>
                <a:cubicBezTo>
                  <a:pt x="2249201" y="1365923"/>
                  <a:pt x="1581757" y="1869405"/>
                  <a:pt x="1416266" y="2612443"/>
                </a:cubicBezTo>
                <a:cubicBezTo>
                  <a:pt x="1324875" y="3023709"/>
                  <a:pt x="1398496" y="3445765"/>
                  <a:pt x="1624437" y="3801814"/>
                </a:cubicBezTo>
                <a:cubicBezTo>
                  <a:pt x="1850381" y="4157228"/>
                  <a:pt x="2201352" y="4403479"/>
                  <a:pt x="2612617" y="4495506"/>
                </a:cubicBezTo>
                <a:cubicBezTo>
                  <a:pt x="3023883" y="4587533"/>
                  <a:pt x="3445939" y="4513277"/>
                  <a:pt x="3801353" y="4287334"/>
                </a:cubicBezTo>
                <a:cubicBezTo>
                  <a:pt x="4156768" y="4061393"/>
                  <a:pt x="4403020" y="3710421"/>
                  <a:pt x="4495047" y="3299155"/>
                </a:cubicBezTo>
                <a:cubicBezTo>
                  <a:pt x="4587075" y="2887890"/>
                  <a:pt x="4512817" y="2465835"/>
                  <a:pt x="4286875" y="2109786"/>
                </a:cubicBezTo>
                <a:cubicBezTo>
                  <a:pt x="4060933" y="1754371"/>
                  <a:pt x="3709959" y="1508119"/>
                  <a:pt x="3298694" y="1416092"/>
                </a:cubicBezTo>
                <a:cubicBezTo>
                  <a:pt x="3192625" y="1392450"/>
                  <a:pt x="3086616" y="1380144"/>
                  <a:pt x="2981939" y="1378366"/>
                </a:cubicBezTo>
                <a:close/>
                <a:moveTo>
                  <a:pt x="2983752" y="1265107"/>
                </a:moveTo>
                <a:cubicBezTo>
                  <a:pt x="3095997" y="1267043"/>
                  <a:pt x="3209682" y="1280272"/>
                  <a:pt x="3323446" y="1305659"/>
                </a:cubicBezTo>
                <a:cubicBezTo>
                  <a:pt x="3765178" y="1404034"/>
                  <a:pt x="4140902" y="1668056"/>
                  <a:pt x="4383344" y="2049491"/>
                </a:cubicBezTo>
                <a:cubicBezTo>
                  <a:pt x="4625788" y="2430928"/>
                  <a:pt x="4704488" y="2883447"/>
                  <a:pt x="4606748" y="3324541"/>
                </a:cubicBezTo>
                <a:cubicBezTo>
                  <a:pt x="4508374" y="3765637"/>
                  <a:pt x="4244352" y="4141360"/>
                  <a:pt x="3862915" y="4383804"/>
                </a:cubicBezTo>
                <a:cubicBezTo>
                  <a:pt x="3481480" y="4626248"/>
                  <a:pt x="3028961" y="4704947"/>
                  <a:pt x="2587865" y="4606573"/>
                </a:cubicBezTo>
                <a:cubicBezTo>
                  <a:pt x="2146771" y="4508200"/>
                  <a:pt x="1771046" y="4244178"/>
                  <a:pt x="1528602" y="3862741"/>
                </a:cubicBezTo>
                <a:cubicBezTo>
                  <a:pt x="1286160" y="3481306"/>
                  <a:pt x="1207459" y="3028787"/>
                  <a:pt x="1305200" y="2587691"/>
                </a:cubicBezTo>
                <a:cubicBezTo>
                  <a:pt x="1482906" y="1791340"/>
                  <a:pt x="2198040" y="1251554"/>
                  <a:pt x="2983752" y="1265107"/>
                </a:cubicBezTo>
                <a:close/>
                <a:moveTo>
                  <a:pt x="2401908" y="728111"/>
                </a:moveTo>
                <a:lnTo>
                  <a:pt x="2491811" y="961196"/>
                </a:lnTo>
                <a:lnTo>
                  <a:pt x="2602305" y="936204"/>
                </a:lnTo>
                <a:cubicBezTo>
                  <a:pt x="2864106" y="890429"/>
                  <a:pt x="3134951" y="896300"/>
                  <a:pt x="3402147" y="955958"/>
                </a:cubicBezTo>
                <a:cubicBezTo>
                  <a:pt x="3683303" y="1017522"/>
                  <a:pt x="3942250" y="1135570"/>
                  <a:pt x="4171999" y="1305027"/>
                </a:cubicBezTo>
                <a:lnTo>
                  <a:pt x="4071087" y="1442115"/>
                </a:lnTo>
                <a:cubicBezTo>
                  <a:pt x="3860377" y="1286621"/>
                  <a:pt x="3623011" y="1178727"/>
                  <a:pt x="3365335" y="1121607"/>
                </a:cubicBezTo>
                <a:cubicBezTo>
                  <a:pt x="2875370" y="1012444"/>
                  <a:pt x="2372078" y="1100663"/>
                  <a:pt x="1948120" y="1369762"/>
                </a:cubicBezTo>
                <a:cubicBezTo>
                  <a:pt x="1524161" y="1638863"/>
                  <a:pt x="1230943" y="2057110"/>
                  <a:pt x="1121780" y="2547074"/>
                </a:cubicBezTo>
                <a:cubicBezTo>
                  <a:pt x="1008174" y="3056713"/>
                  <a:pt x="1113529" y="3595547"/>
                  <a:pt x="1409920" y="4024583"/>
                </a:cubicBezTo>
                <a:lnTo>
                  <a:pt x="1269658" y="4121688"/>
                </a:lnTo>
                <a:cubicBezTo>
                  <a:pt x="1229198" y="4063139"/>
                  <a:pt x="1192000" y="4002727"/>
                  <a:pt x="1158125" y="3940746"/>
                </a:cubicBezTo>
                <a:lnTo>
                  <a:pt x="1094960" y="3809486"/>
                </a:lnTo>
                <a:lnTo>
                  <a:pt x="859026" y="3889398"/>
                </a:lnTo>
                <a:cubicBezTo>
                  <a:pt x="664818" y="3455285"/>
                  <a:pt x="603889" y="2956434"/>
                  <a:pt x="715591" y="2456315"/>
                </a:cubicBezTo>
                <a:cubicBezTo>
                  <a:pt x="911704" y="1578568"/>
                  <a:pt x="1585088" y="931840"/>
                  <a:pt x="2401908" y="728111"/>
                </a:cubicBezTo>
                <a:close/>
                <a:moveTo>
                  <a:pt x="2998380" y="420576"/>
                </a:moveTo>
                <a:cubicBezTo>
                  <a:pt x="1820670" y="400531"/>
                  <a:pt x="748039" y="1209586"/>
                  <a:pt x="482035" y="2403002"/>
                </a:cubicBezTo>
                <a:cubicBezTo>
                  <a:pt x="334790" y="3064961"/>
                  <a:pt x="453474" y="3743422"/>
                  <a:pt x="816504" y="4314625"/>
                </a:cubicBezTo>
                <a:cubicBezTo>
                  <a:pt x="1179535" y="4885827"/>
                  <a:pt x="1743122" y="5281861"/>
                  <a:pt x="2403811" y="5429104"/>
                </a:cubicBezTo>
                <a:cubicBezTo>
                  <a:pt x="3064502" y="5576347"/>
                  <a:pt x="3742964" y="5457664"/>
                  <a:pt x="4314800" y="5094633"/>
                </a:cubicBezTo>
                <a:cubicBezTo>
                  <a:pt x="4886003" y="4731603"/>
                  <a:pt x="5282035" y="4168017"/>
                  <a:pt x="5429280" y="3506691"/>
                </a:cubicBezTo>
                <a:cubicBezTo>
                  <a:pt x="5576523" y="2846001"/>
                  <a:pt x="5457839" y="2167540"/>
                  <a:pt x="5094809" y="1595703"/>
                </a:cubicBezTo>
                <a:cubicBezTo>
                  <a:pt x="4731778" y="1024501"/>
                  <a:pt x="4168193" y="628467"/>
                  <a:pt x="3507501" y="481224"/>
                </a:cubicBezTo>
                <a:cubicBezTo>
                  <a:pt x="3337013" y="443223"/>
                  <a:pt x="3166624" y="423439"/>
                  <a:pt x="2998380" y="420576"/>
                </a:cubicBezTo>
                <a:close/>
                <a:moveTo>
                  <a:pt x="2998888" y="413954"/>
                </a:moveTo>
                <a:cubicBezTo>
                  <a:pt x="3167586" y="416845"/>
                  <a:pt x="3338441" y="436718"/>
                  <a:pt x="3509405" y="474878"/>
                </a:cubicBezTo>
                <a:cubicBezTo>
                  <a:pt x="4172000" y="622755"/>
                  <a:pt x="4736855" y="1020058"/>
                  <a:pt x="5101155" y="1592529"/>
                </a:cubicBezTo>
                <a:cubicBezTo>
                  <a:pt x="5465455" y="2165635"/>
                  <a:pt x="5584138" y="2846001"/>
                  <a:pt x="5436259" y="3508595"/>
                </a:cubicBezTo>
                <a:cubicBezTo>
                  <a:pt x="5288383" y="4171189"/>
                  <a:pt x="4891715" y="4736680"/>
                  <a:pt x="4318608" y="5100981"/>
                </a:cubicBezTo>
                <a:cubicBezTo>
                  <a:pt x="3745502" y="5465279"/>
                  <a:pt x="3065138" y="5583963"/>
                  <a:pt x="2402542" y="5436084"/>
                </a:cubicBezTo>
                <a:cubicBezTo>
                  <a:pt x="1739948" y="5288207"/>
                  <a:pt x="1174458" y="4891538"/>
                  <a:pt x="810792" y="4318433"/>
                </a:cubicBezTo>
                <a:cubicBezTo>
                  <a:pt x="446492" y="3745327"/>
                  <a:pt x="327810" y="3064961"/>
                  <a:pt x="475687" y="2402367"/>
                </a:cubicBezTo>
                <a:cubicBezTo>
                  <a:pt x="742804" y="1205620"/>
                  <a:pt x="1818003" y="393719"/>
                  <a:pt x="2998888" y="413954"/>
                </a:cubicBezTo>
                <a:close/>
                <a:moveTo>
                  <a:pt x="3000528" y="322521"/>
                </a:moveTo>
                <a:cubicBezTo>
                  <a:pt x="1776551" y="301990"/>
                  <a:pt x="662756" y="1142629"/>
                  <a:pt x="386199" y="2382693"/>
                </a:cubicBezTo>
                <a:cubicBezTo>
                  <a:pt x="232608" y="3068770"/>
                  <a:pt x="356370" y="3773888"/>
                  <a:pt x="733362" y="4367303"/>
                </a:cubicBezTo>
                <a:cubicBezTo>
                  <a:pt x="1110356" y="4960719"/>
                  <a:pt x="1696155" y="5371985"/>
                  <a:pt x="2382869" y="5525574"/>
                </a:cubicBezTo>
                <a:cubicBezTo>
                  <a:pt x="3069579" y="5678531"/>
                  <a:pt x="3774062" y="5555404"/>
                  <a:pt x="4368113" y="5178411"/>
                </a:cubicBezTo>
                <a:cubicBezTo>
                  <a:pt x="4961529" y="4801417"/>
                  <a:pt x="5372792" y="4215618"/>
                  <a:pt x="5526384" y="3528906"/>
                </a:cubicBezTo>
                <a:cubicBezTo>
                  <a:pt x="5679339" y="2842193"/>
                  <a:pt x="5556213" y="2137711"/>
                  <a:pt x="5179219" y="1543661"/>
                </a:cubicBezTo>
                <a:cubicBezTo>
                  <a:pt x="4802227" y="950246"/>
                  <a:pt x="4216426" y="538979"/>
                  <a:pt x="3529715" y="385390"/>
                </a:cubicBezTo>
                <a:cubicBezTo>
                  <a:pt x="3352484" y="345961"/>
                  <a:pt x="3175381" y="325454"/>
                  <a:pt x="3000528" y="322521"/>
                </a:cubicBezTo>
                <a:close/>
                <a:moveTo>
                  <a:pt x="3000412" y="298369"/>
                </a:moveTo>
                <a:cubicBezTo>
                  <a:pt x="3176789" y="301356"/>
                  <a:pt x="3355418" y="322082"/>
                  <a:pt x="3534157" y="361907"/>
                </a:cubicBezTo>
                <a:cubicBezTo>
                  <a:pt x="4226582" y="516767"/>
                  <a:pt x="4818093" y="931840"/>
                  <a:pt x="5198259" y="1530967"/>
                </a:cubicBezTo>
                <a:cubicBezTo>
                  <a:pt x="5579061" y="2130095"/>
                  <a:pt x="5703456" y="2841558"/>
                  <a:pt x="5548597" y="3533983"/>
                </a:cubicBezTo>
                <a:cubicBezTo>
                  <a:pt x="5393737" y="4226407"/>
                  <a:pt x="4979299" y="4817918"/>
                  <a:pt x="4380171" y="5198086"/>
                </a:cubicBezTo>
                <a:cubicBezTo>
                  <a:pt x="3781044" y="5578887"/>
                  <a:pt x="3069579" y="5703281"/>
                  <a:pt x="2377155" y="5548423"/>
                </a:cubicBezTo>
                <a:cubicBezTo>
                  <a:pt x="1684732" y="5394198"/>
                  <a:pt x="1093854" y="4979125"/>
                  <a:pt x="713053" y="4379996"/>
                </a:cubicBezTo>
                <a:cubicBezTo>
                  <a:pt x="332252" y="3780870"/>
                  <a:pt x="207856" y="3069405"/>
                  <a:pt x="362716" y="2376981"/>
                </a:cubicBezTo>
                <a:cubicBezTo>
                  <a:pt x="641494" y="1125810"/>
                  <a:pt x="1765771" y="277466"/>
                  <a:pt x="3000412" y="298369"/>
                </a:cubicBezTo>
                <a:close/>
                <a:moveTo>
                  <a:pt x="3005622" y="8954"/>
                </a:moveTo>
                <a:cubicBezTo>
                  <a:pt x="1636268" y="-14371"/>
                  <a:pt x="389609" y="926367"/>
                  <a:pt x="80288" y="2314151"/>
                </a:cubicBezTo>
                <a:cubicBezTo>
                  <a:pt x="-91706" y="3082100"/>
                  <a:pt x="46651" y="3871628"/>
                  <a:pt x="468705" y="4535493"/>
                </a:cubicBezTo>
                <a:cubicBezTo>
                  <a:pt x="890760" y="5199990"/>
                  <a:pt x="1546373" y="5660126"/>
                  <a:pt x="2314323" y="5831486"/>
                </a:cubicBezTo>
                <a:cubicBezTo>
                  <a:pt x="3082273" y="6002847"/>
                  <a:pt x="3871801" y="5864489"/>
                  <a:pt x="4535665" y="5442434"/>
                </a:cubicBezTo>
                <a:cubicBezTo>
                  <a:pt x="5200163" y="5020379"/>
                  <a:pt x="5660299" y="4364767"/>
                  <a:pt x="5831659" y="3596817"/>
                </a:cubicBezTo>
                <a:cubicBezTo>
                  <a:pt x="6003019" y="2828867"/>
                  <a:pt x="5864661" y="2039340"/>
                  <a:pt x="5442607" y="1374840"/>
                </a:cubicBezTo>
                <a:cubicBezTo>
                  <a:pt x="5021186" y="710977"/>
                  <a:pt x="4365573" y="250842"/>
                  <a:pt x="3597624" y="79481"/>
                </a:cubicBezTo>
                <a:cubicBezTo>
                  <a:pt x="3399369" y="35292"/>
                  <a:pt x="3201243" y="12286"/>
                  <a:pt x="3005622" y="8954"/>
                </a:cubicBezTo>
                <a:close/>
                <a:moveTo>
                  <a:pt x="3005866" y="429"/>
                </a:moveTo>
                <a:cubicBezTo>
                  <a:pt x="3202037" y="3787"/>
                  <a:pt x="3400718" y="26883"/>
                  <a:pt x="3599528" y="71230"/>
                </a:cubicBezTo>
                <a:cubicBezTo>
                  <a:pt x="4369383" y="243227"/>
                  <a:pt x="5026898" y="704630"/>
                  <a:pt x="5450223" y="1371032"/>
                </a:cubicBezTo>
                <a:cubicBezTo>
                  <a:pt x="5873548" y="2037435"/>
                  <a:pt x="6011905" y="2828233"/>
                  <a:pt x="5839910" y="3598720"/>
                </a:cubicBezTo>
                <a:cubicBezTo>
                  <a:pt x="5667914" y="4369210"/>
                  <a:pt x="5206509" y="5026727"/>
                  <a:pt x="4540107" y="5450051"/>
                </a:cubicBezTo>
                <a:cubicBezTo>
                  <a:pt x="3873704" y="5873375"/>
                  <a:pt x="3082907" y="6011732"/>
                  <a:pt x="2312418" y="5839737"/>
                </a:cubicBezTo>
                <a:cubicBezTo>
                  <a:pt x="1541931" y="5667743"/>
                  <a:pt x="884414" y="5206338"/>
                  <a:pt x="461724" y="4539936"/>
                </a:cubicBezTo>
                <a:cubicBezTo>
                  <a:pt x="38400" y="3873533"/>
                  <a:pt x="-99957" y="3082734"/>
                  <a:pt x="72037" y="2312247"/>
                </a:cubicBezTo>
                <a:cubicBezTo>
                  <a:pt x="382470" y="920576"/>
                  <a:pt x="1632669" y="-23078"/>
                  <a:pt x="3005866" y="429"/>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rot="0" flipH="0" flipV="0">
            <a:off x="3543991" y="4021012"/>
            <a:ext cx="5910037" cy="5908531"/>
          </a:xfrm>
          <a:custGeom>
            <a:avLst/>
            <a:gdLst>
              <a:gd name="connsiteX0" fmla="*/ 5003730 w 5910037"/>
              <a:gd name="connsiteY0" fmla="*/ 2875686 h 5908531"/>
              <a:gd name="connsiteX1" fmla="*/ 5000894 w 5910037"/>
              <a:gd name="connsiteY1" fmla="*/ 3088329 h 5908531"/>
              <a:gd name="connsiteX2" fmla="*/ 4983908 w 5910037"/>
              <a:gd name="connsiteY2" fmla="*/ 3232450 h 5908531"/>
              <a:gd name="connsiteX3" fmla="*/ 5225864 w 5910037"/>
              <a:gd name="connsiteY3" fmla="*/ 3291395 h 5908531"/>
              <a:gd name="connsiteX4" fmla="*/ 4577867 w 5910037"/>
              <a:gd name="connsiteY4" fmla="*/ 4577868 h 5908531"/>
              <a:gd name="connsiteX5" fmla="*/ 2228323 w 5910037"/>
              <a:gd name="connsiteY5" fmla="*/ 5132569 h 5908531"/>
              <a:gd name="connsiteX6" fmla="*/ 2277619 w 5910037"/>
              <a:gd name="connsiteY6" fmla="*/ 4888462 h 5908531"/>
              <a:gd name="connsiteX7" fmla="*/ 2170012 w 5910037"/>
              <a:gd name="connsiteY7" fmla="*/ 4849984 h 5908531"/>
              <a:gd name="connsiteX8" fmla="*/ 1505434 w 5910037"/>
              <a:gd name="connsiteY8" fmla="*/ 4404604 h 5908531"/>
              <a:gd name="connsiteX9" fmla="*/ 1043395 w 5910037"/>
              <a:gd name="connsiteY9" fmla="*/ 3696312 h 5908531"/>
              <a:gd name="connsiteX10" fmla="*/ 1202698 w 5910037"/>
              <a:gd name="connsiteY10" fmla="*/ 3634750 h 5908531"/>
              <a:gd name="connsiteX11" fmla="*/ 1626656 w 5910037"/>
              <a:gd name="connsiteY11" fmla="*/ 4284018 h 5908531"/>
              <a:gd name="connsiteX12" fmla="*/ 2955653 w 5910037"/>
              <a:gd name="connsiteY12" fmla="*/ 4834274 h 5908531"/>
              <a:gd name="connsiteX13" fmla="*/ 4284650 w 5910037"/>
              <a:gd name="connsiteY13" fmla="*/ 4284018 h 5908531"/>
              <a:gd name="connsiteX14" fmla="*/ 4833639 w 5910037"/>
              <a:gd name="connsiteY14" fmla="*/ 2882032 h 5908531"/>
              <a:gd name="connsiteX15" fmla="*/ 2955020 w 5910037"/>
              <a:gd name="connsiteY15" fmla="*/ 1377232 h 5908531"/>
              <a:gd name="connsiteX16" fmla="*/ 1839905 w 5910037"/>
              <a:gd name="connsiteY16" fmla="*/ 1839271 h 5908531"/>
              <a:gd name="connsiteX17" fmla="*/ 1377866 w 5910037"/>
              <a:gd name="connsiteY17" fmla="*/ 2954386 h 5908531"/>
              <a:gd name="connsiteX18" fmla="*/ 1839905 w 5910037"/>
              <a:gd name="connsiteY18" fmla="*/ 4069499 h 5908531"/>
              <a:gd name="connsiteX19" fmla="*/ 4070133 w 5910037"/>
              <a:gd name="connsiteY19" fmla="*/ 4069499 h 5908531"/>
              <a:gd name="connsiteX20" fmla="*/ 4532172 w 5910037"/>
              <a:gd name="connsiteY20" fmla="*/ 2954386 h 5908531"/>
              <a:gd name="connsiteX21" fmla="*/ 4070133 w 5910037"/>
              <a:gd name="connsiteY21" fmla="*/ 1839271 h 5908531"/>
              <a:gd name="connsiteX22" fmla="*/ 2955020 w 5910037"/>
              <a:gd name="connsiteY22" fmla="*/ 1377232 h 5908531"/>
              <a:gd name="connsiteX23" fmla="*/ 2955020 w 5910037"/>
              <a:gd name="connsiteY23" fmla="*/ 1264261 h 5908531"/>
              <a:gd name="connsiteX24" fmla="*/ 4150735 w 5910037"/>
              <a:gd name="connsiteY24" fmla="*/ 1759303 h 5908531"/>
              <a:gd name="connsiteX25" fmla="*/ 4645777 w 5910037"/>
              <a:gd name="connsiteY25" fmla="*/ 2955020 h 5908531"/>
              <a:gd name="connsiteX26" fmla="*/ 4150735 w 5910037"/>
              <a:gd name="connsiteY26" fmla="*/ 4150736 h 5908531"/>
              <a:gd name="connsiteX27" fmla="*/ 1759303 w 5910037"/>
              <a:gd name="connsiteY27" fmla="*/ 4150736 h 5908531"/>
              <a:gd name="connsiteX28" fmla="*/ 1264261 w 5910037"/>
              <a:gd name="connsiteY28" fmla="*/ 2955020 h 5908531"/>
              <a:gd name="connsiteX29" fmla="*/ 1759303 w 5910037"/>
              <a:gd name="connsiteY29" fmla="*/ 1759303 h 5908531"/>
              <a:gd name="connsiteX30" fmla="*/ 2955020 w 5910037"/>
              <a:gd name="connsiteY30" fmla="*/ 1264261 h 5908531"/>
              <a:gd name="connsiteX31" fmla="*/ 3004233 w 5910037"/>
              <a:gd name="connsiteY31" fmla="*/ 659711 h 5908531"/>
              <a:gd name="connsiteX32" fmla="*/ 3262198 w 5910037"/>
              <a:gd name="connsiteY32" fmla="*/ 679731 h 5908531"/>
              <a:gd name="connsiteX33" fmla="*/ 3201106 w 5910037"/>
              <a:gd name="connsiteY33" fmla="*/ 922668 h 5908531"/>
              <a:gd name="connsiteX34" fmla="*/ 3346552 w 5910037"/>
              <a:gd name="connsiteY34" fmla="*/ 943604 h 5908531"/>
              <a:gd name="connsiteX35" fmla="*/ 4404602 w 5910037"/>
              <a:gd name="connsiteY35" fmla="*/ 1505436 h 5908531"/>
              <a:gd name="connsiteX36" fmla="*/ 4284016 w 5910037"/>
              <a:gd name="connsiteY36" fmla="*/ 1626024 h 5908531"/>
              <a:gd name="connsiteX37" fmla="*/ 1626022 w 5910037"/>
              <a:gd name="connsiteY37" fmla="*/ 1626024 h 5908531"/>
              <a:gd name="connsiteX38" fmla="*/ 1077669 w 5910037"/>
              <a:gd name="connsiteY38" fmla="*/ 3035622 h 5908531"/>
              <a:gd name="connsiteX39" fmla="*/ 907578 w 5910037"/>
              <a:gd name="connsiteY39" fmla="*/ 3042605 h 5908531"/>
              <a:gd name="connsiteX40" fmla="*/ 905038 w 5910037"/>
              <a:gd name="connsiteY40" fmla="*/ 2955655 h 5908531"/>
              <a:gd name="connsiteX41" fmla="*/ 944765 w 5910037"/>
              <a:gd name="connsiteY41" fmla="*/ 2554395 h 5908531"/>
              <a:gd name="connsiteX42" fmla="*/ 965883 w 5910037"/>
              <a:gd name="connsiteY42" fmla="*/ 2470263 h 5908531"/>
              <a:gd name="connsiteX43" fmla="*/ 729869 w 5910037"/>
              <a:gd name="connsiteY43" fmla="*/ 2390800 h 5908531"/>
              <a:gd name="connsiteX44" fmla="*/ 1332170 w 5910037"/>
              <a:gd name="connsiteY44" fmla="*/ 1331537 h 5908531"/>
              <a:gd name="connsiteX45" fmla="*/ 3004233 w 5910037"/>
              <a:gd name="connsiteY45" fmla="*/ 659711 h 5908531"/>
              <a:gd name="connsiteX46" fmla="*/ 2954385 w 5910037"/>
              <a:gd name="connsiteY46" fmla="*/ 420151 h 5908531"/>
              <a:gd name="connsiteX47" fmla="*/ 1162080 w 5910037"/>
              <a:gd name="connsiteY47" fmla="*/ 1162714 h 5908531"/>
              <a:gd name="connsiteX48" fmla="*/ 419516 w 5910037"/>
              <a:gd name="connsiteY48" fmla="*/ 2955019 h 5908531"/>
              <a:gd name="connsiteX49" fmla="*/ 1162080 w 5910037"/>
              <a:gd name="connsiteY49" fmla="*/ 4747325 h 5908531"/>
              <a:gd name="connsiteX50" fmla="*/ 4746691 w 5910037"/>
              <a:gd name="connsiteY50" fmla="*/ 4747325 h 5908531"/>
              <a:gd name="connsiteX51" fmla="*/ 5489255 w 5910037"/>
              <a:gd name="connsiteY51" fmla="*/ 2955019 h 5908531"/>
              <a:gd name="connsiteX52" fmla="*/ 4746691 w 5910037"/>
              <a:gd name="connsiteY52" fmla="*/ 1162714 h 5908531"/>
              <a:gd name="connsiteX53" fmla="*/ 2954385 w 5910037"/>
              <a:gd name="connsiteY53" fmla="*/ 420151 h 5908531"/>
              <a:gd name="connsiteX54" fmla="*/ 2955019 w 5910037"/>
              <a:gd name="connsiteY54" fmla="*/ 413170 h 5908531"/>
              <a:gd name="connsiteX55" fmla="*/ 4752403 w 5910037"/>
              <a:gd name="connsiteY55" fmla="*/ 1157637 h 5908531"/>
              <a:gd name="connsiteX56" fmla="*/ 5496869 w 5910037"/>
              <a:gd name="connsiteY56" fmla="*/ 2955019 h 5908531"/>
              <a:gd name="connsiteX57" fmla="*/ 4752403 w 5910037"/>
              <a:gd name="connsiteY57" fmla="*/ 4752402 h 5908531"/>
              <a:gd name="connsiteX58" fmla="*/ 1157637 w 5910037"/>
              <a:gd name="connsiteY58" fmla="*/ 4752402 h 5908531"/>
              <a:gd name="connsiteX59" fmla="*/ 413170 w 5910037"/>
              <a:gd name="connsiteY59" fmla="*/ 2955019 h 5908531"/>
              <a:gd name="connsiteX60" fmla="*/ 1157637 w 5910037"/>
              <a:gd name="connsiteY60" fmla="*/ 1157637 h 5908531"/>
              <a:gd name="connsiteX61" fmla="*/ 2955019 w 5910037"/>
              <a:gd name="connsiteY61" fmla="*/ 413170 h 5908531"/>
              <a:gd name="connsiteX62" fmla="*/ 2954384 w 5910037"/>
              <a:gd name="connsiteY62" fmla="*/ 321777 h 5908531"/>
              <a:gd name="connsiteX63" fmla="*/ 1092265 w 5910037"/>
              <a:gd name="connsiteY63" fmla="*/ 1092899 h 5908531"/>
              <a:gd name="connsiteX64" fmla="*/ 321143 w 5910037"/>
              <a:gd name="connsiteY64" fmla="*/ 2955019 h 5908531"/>
              <a:gd name="connsiteX65" fmla="*/ 1092265 w 5910037"/>
              <a:gd name="connsiteY65" fmla="*/ 4817138 h 5908531"/>
              <a:gd name="connsiteX66" fmla="*/ 4815868 w 5910037"/>
              <a:gd name="connsiteY66" fmla="*/ 4817138 h 5908531"/>
              <a:gd name="connsiteX67" fmla="*/ 5587626 w 5910037"/>
              <a:gd name="connsiteY67" fmla="*/ 2955019 h 5908531"/>
              <a:gd name="connsiteX68" fmla="*/ 4816504 w 5910037"/>
              <a:gd name="connsiteY68" fmla="*/ 1092899 h 5908531"/>
              <a:gd name="connsiteX69" fmla="*/ 2954384 w 5910037"/>
              <a:gd name="connsiteY69" fmla="*/ 321777 h 5908531"/>
              <a:gd name="connsiteX70" fmla="*/ 2955019 w 5910037"/>
              <a:gd name="connsiteY70" fmla="*/ 298294 h 5908531"/>
              <a:gd name="connsiteX71" fmla="*/ 4833639 w 5910037"/>
              <a:gd name="connsiteY71" fmla="*/ 1076399 h 5908531"/>
              <a:gd name="connsiteX72" fmla="*/ 5611743 w 5910037"/>
              <a:gd name="connsiteY72" fmla="*/ 2955019 h 5908531"/>
              <a:gd name="connsiteX73" fmla="*/ 4833639 w 5910037"/>
              <a:gd name="connsiteY73" fmla="*/ 4833639 h 5908531"/>
              <a:gd name="connsiteX74" fmla="*/ 1076399 w 5910037"/>
              <a:gd name="connsiteY74" fmla="*/ 4833639 h 5908531"/>
              <a:gd name="connsiteX75" fmla="*/ 298294 w 5910037"/>
              <a:gd name="connsiteY75" fmla="*/ 2955019 h 5908531"/>
              <a:gd name="connsiteX76" fmla="*/ 1076399 w 5910037"/>
              <a:gd name="connsiteY76" fmla="*/ 1076399 h 5908531"/>
              <a:gd name="connsiteX77" fmla="*/ 2955019 w 5910037"/>
              <a:gd name="connsiteY77" fmla="*/ 298294 h 5908531"/>
              <a:gd name="connsiteX78" fmla="*/ 2955019 w 5910037"/>
              <a:gd name="connsiteY78" fmla="*/ 8251 h 5908531"/>
              <a:gd name="connsiteX79" fmla="*/ 871401 w 5910037"/>
              <a:gd name="connsiteY79" fmla="*/ 871401 h 5908531"/>
              <a:gd name="connsiteX80" fmla="*/ 8251 w 5910037"/>
              <a:gd name="connsiteY80" fmla="*/ 2955020 h 5908531"/>
              <a:gd name="connsiteX81" fmla="*/ 871401 w 5910037"/>
              <a:gd name="connsiteY81" fmla="*/ 5038636 h 5908531"/>
              <a:gd name="connsiteX82" fmla="*/ 5038638 w 5910037"/>
              <a:gd name="connsiteY82" fmla="*/ 5038636 h 5908531"/>
              <a:gd name="connsiteX83" fmla="*/ 5901787 w 5910037"/>
              <a:gd name="connsiteY83" fmla="*/ 2955020 h 5908531"/>
              <a:gd name="connsiteX84" fmla="*/ 5038638 w 5910037"/>
              <a:gd name="connsiteY84" fmla="*/ 871401 h 5908531"/>
              <a:gd name="connsiteX85" fmla="*/ 2955019 w 5910037"/>
              <a:gd name="connsiteY85" fmla="*/ 8251 h 5908531"/>
              <a:gd name="connsiteX86" fmla="*/ 2955019 w 5910037"/>
              <a:gd name="connsiteY86" fmla="*/ 0 h 5908531"/>
              <a:gd name="connsiteX87" fmla="*/ 5044349 w 5910037"/>
              <a:gd name="connsiteY87" fmla="*/ 865689 h 5908531"/>
              <a:gd name="connsiteX88" fmla="*/ 5910037 w 5910037"/>
              <a:gd name="connsiteY88" fmla="*/ 2955020 h 5908531"/>
              <a:gd name="connsiteX89" fmla="*/ 5044349 w 5910037"/>
              <a:gd name="connsiteY89" fmla="*/ 5044350 h 5908531"/>
              <a:gd name="connsiteX90" fmla="*/ 865054 w 5910037"/>
              <a:gd name="connsiteY90" fmla="*/ 5044350 h 5908531"/>
              <a:gd name="connsiteX91" fmla="*/ 0 w 5910037"/>
              <a:gd name="connsiteY91" fmla="*/ 2955020 h 5908531"/>
              <a:gd name="connsiteX92" fmla="*/ 865689 w 5910037"/>
              <a:gd name="connsiteY92" fmla="*/ 865689 h 5908531"/>
              <a:gd name="connsiteX93" fmla="*/ 2955019 w 5910037"/>
              <a:gd name="connsiteY93" fmla="*/ 0 h 5908531"/>
            </a:gdLst>
            <a:rect l="l" t="t" r="r" b="b"/>
            <a:pathLst>
              <a:path w="5910037" h="5908531">
                <a:moveTo>
                  <a:pt x="5003730" y="2875686"/>
                </a:moveTo>
                <a:cubicBezTo>
                  <a:pt x="5006507" y="2946849"/>
                  <a:pt x="5005525" y="3017822"/>
                  <a:pt x="5000894" y="3088329"/>
                </a:cubicBezTo>
                <a:lnTo>
                  <a:pt x="4983908" y="3232450"/>
                </a:lnTo>
                <a:lnTo>
                  <a:pt x="5225864" y="3291395"/>
                </a:lnTo>
                <a:cubicBezTo>
                  <a:pt x="5156051" y="3761684"/>
                  <a:pt x="4940263" y="4215473"/>
                  <a:pt x="4577867" y="4577868"/>
                </a:cubicBezTo>
                <a:cubicBezTo>
                  <a:pt x="3942563" y="5213172"/>
                  <a:pt x="3026736" y="5398496"/>
                  <a:pt x="2228323" y="5132569"/>
                </a:cubicBezTo>
                <a:lnTo>
                  <a:pt x="2277619" y="4888462"/>
                </a:lnTo>
                <a:lnTo>
                  <a:pt x="2170012" y="4849984"/>
                </a:lnTo>
                <a:cubicBezTo>
                  <a:pt x="1924474" y="4748277"/>
                  <a:pt x="1699008" y="4598178"/>
                  <a:pt x="1505434" y="4404604"/>
                </a:cubicBezTo>
                <a:cubicBezTo>
                  <a:pt x="1301705" y="4200875"/>
                  <a:pt x="1146211" y="3962239"/>
                  <a:pt x="1043395" y="3696312"/>
                </a:cubicBezTo>
                <a:lnTo>
                  <a:pt x="1202698" y="3634750"/>
                </a:lnTo>
                <a:cubicBezTo>
                  <a:pt x="1297263" y="3878463"/>
                  <a:pt x="1439428" y="4097424"/>
                  <a:pt x="1626656" y="4284018"/>
                </a:cubicBezTo>
                <a:cubicBezTo>
                  <a:pt x="1981436" y="4638796"/>
                  <a:pt x="2453630" y="4834274"/>
                  <a:pt x="2955653" y="4834274"/>
                </a:cubicBezTo>
                <a:cubicBezTo>
                  <a:pt x="3457676" y="4834274"/>
                  <a:pt x="3929869" y="4638796"/>
                  <a:pt x="4284650" y="4284018"/>
                </a:cubicBezTo>
                <a:cubicBezTo>
                  <a:pt x="4654027" y="3915273"/>
                  <a:pt x="4853947" y="3403730"/>
                  <a:pt x="4833639" y="2882032"/>
                </a:cubicBezTo>
                <a:close/>
                <a:moveTo>
                  <a:pt x="2955020" y="1377232"/>
                </a:moveTo>
                <a:cubicBezTo>
                  <a:pt x="2533599" y="1377232"/>
                  <a:pt x="2137566" y="1540977"/>
                  <a:pt x="1839905" y="1839271"/>
                </a:cubicBezTo>
                <a:cubicBezTo>
                  <a:pt x="1542246" y="2136931"/>
                  <a:pt x="1377866" y="2532965"/>
                  <a:pt x="1377866" y="2954386"/>
                </a:cubicBezTo>
                <a:cubicBezTo>
                  <a:pt x="1377866" y="3375805"/>
                  <a:pt x="1542246" y="3771838"/>
                  <a:pt x="1839905" y="4069499"/>
                </a:cubicBezTo>
                <a:cubicBezTo>
                  <a:pt x="2454901" y="4684492"/>
                  <a:pt x="3455139" y="4684492"/>
                  <a:pt x="4070133" y="4069499"/>
                </a:cubicBezTo>
                <a:cubicBezTo>
                  <a:pt x="4367792" y="3771838"/>
                  <a:pt x="4532172" y="3375805"/>
                  <a:pt x="4532172" y="2954386"/>
                </a:cubicBezTo>
                <a:cubicBezTo>
                  <a:pt x="4532172" y="2532965"/>
                  <a:pt x="4368427" y="2136931"/>
                  <a:pt x="4070133" y="1839271"/>
                </a:cubicBezTo>
                <a:cubicBezTo>
                  <a:pt x="3772473" y="1541612"/>
                  <a:pt x="3376439" y="1377232"/>
                  <a:pt x="2955020" y="1377232"/>
                </a:cubicBezTo>
                <a:close/>
                <a:moveTo>
                  <a:pt x="2955020" y="1264261"/>
                </a:moveTo>
                <a:cubicBezTo>
                  <a:pt x="3406268" y="1264261"/>
                  <a:pt x="3831497" y="1440064"/>
                  <a:pt x="4150735" y="1759303"/>
                </a:cubicBezTo>
                <a:cubicBezTo>
                  <a:pt x="4469974" y="2078543"/>
                  <a:pt x="4645777" y="2503134"/>
                  <a:pt x="4645777" y="2955020"/>
                </a:cubicBezTo>
                <a:cubicBezTo>
                  <a:pt x="4645777" y="3406903"/>
                  <a:pt x="4469974" y="3831498"/>
                  <a:pt x="4150735" y="4150736"/>
                </a:cubicBezTo>
                <a:cubicBezTo>
                  <a:pt x="3491315" y="4810157"/>
                  <a:pt x="2418724" y="4810157"/>
                  <a:pt x="1759303" y="4150736"/>
                </a:cubicBezTo>
                <a:cubicBezTo>
                  <a:pt x="1440064" y="3830863"/>
                  <a:pt x="1264261" y="3406269"/>
                  <a:pt x="1264261" y="2955020"/>
                </a:cubicBezTo>
                <a:cubicBezTo>
                  <a:pt x="1264261" y="2503134"/>
                  <a:pt x="1440064" y="2078543"/>
                  <a:pt x="1759303" y="1759303"/>
                </a:cubicBezTo>
                <a:cubicBezTo>
                  <a:pt x="2078542" y="1440064"/>
                  <a:pt x="2503135" y="1264261"/>
                  <a:pt x="2955020" y="1264261"/>
                </a:cubicBezTo>
                <a:close/>
                <a:moveTo>
                  <a:pt x="3004233" y="659711"/>
                </a:moveTo>
                <a:cubicBezTo>
                  <a:pt x="3090461" y="661554"/>
                  <a:pt x="3176597" y="668228"/>
                  <a:pt x="3262198" y="679731"/>
                </a:cubicBezTo>
                <a:lnTo>
                  <a:pt x="3201106" y="922668"/>
                </a:lnTo>
                <a:lnTo>
                  <a:pt x="3346552" y="943604"/>
                </a:lnTo>
                <a:cubicBezTo>
                  <a:pt x="3734422" y="1018515"/>
                  <a:pt x="4104721" y="1205793"/>
                  <a:pt x="4404602" y="1505436"/>
                </a:cubicBezTo>
                <a:lnTo>
                  <a:pt x="4284016" y="1626024"/>
                </a:lnTo>
                <a:cubicBezTo>
                  <a:pt x="3550973" y="892980"/>
                  <a:pt x="2359065" y="892980"/>
                  <a:pt x="1626022" y="1626024"/>
                </a:cubicBezTo>
                <a:cubicBezTo>
                  <a:pt x="1254741" y="1997304"/>
                  <a:pt x="1054820" y="2510116"/>
                  <a:pt x="1077669" y="3035622"/>
                </a:cubicBezTo>
                <a:lnTo>
                  <a:pt x="907578" y="3042605"/>
                </a:lnTo>
                <a:cubicBezTo>
                  <a:pt x="905673" y="3013410"/>
                  <a:pt x="905038" y="2984215"/>
                  <a:pt x="905038" y="2955655"/>
                </a:cubicBezTo>
                <a:cubicBezTo>
                  <a:pt x="905038" y="2820153"/>
                  <a:pt x="918525" y="2685762"/>
                  <a:pt x="944765" y="2554395"/>
                </a:cubicBezTo>
                <a:lnTo>
                  <a:pt x="965883" y="2470263"/>
                </a:lnTo>
                <a:lnTo>
                  <a:pt x="729869" y="2390800"/>
                </a:lnTo>
                <a:cubicBezTo>
                  <a:pt x="827608" y="2003016"/>
                  <a:pt x="1028163" y="1635542"/>
                  <a:pt x="1332170" y="1331537"/>
                </a:cubicBezTo>
                <a:cubicBezTo>
                  <a:pt x="1792543" y="870607"/>
                  <a:pt x="2400636" y="646808"/>
                  <a:pt x="3004233" y="659711"/>
                </a:cubicBezTo>
                <a:close/>
                <a:moveTo>
                  <a:pt x="2954385" y="420151"/>
                </a:moveTo>
                <a:cubicBezTo>
                  <a:pt x="2277193" y="420151"/>
                  <a:pt x="1640620" y="683538"/>
                  <a:pt x="1162080" y="1162714"/>
                </a:cubicBezTo>
                <a:cubicBezTo>
                  <a:pt x="683538" y="1641254"/>
                  <a:pt x="419516" y="2277827"/>
                  <a:pt x="419516" y="2955019"/>
                </a:cubicBezTo>
                <a:cubicBezTo>
                  <a:pt x="419516" y="3632210"/>
                  <a:pt x="682904" y="4268785"/>
                  <a:pt x="1162080" y="4747325"/>
                </a:cubicBezTo>
                <a:cubicBezTo>
                  <a:pt x="2150259" y="5735504"/>
                  <a:pt x="3758511" y="5735504"/>
                  <a:pt x="4746691" y="4747325"/>
                </a:cubicBezTo>
                <a:cubicBezTo>
                  <a:pt x="5225865" y="4268149"/>
                  <a:pt x="5489255" y="3631576"/>
                  <a:pt x="5489255" y="2955019"/>
                </a:cubicBezTo>
                <a:cubicBezTo>
                  <a:pt x="5489255" y="2277827"/>
                  <a:pt x="5225865" y="1641889"/>
                  <a:pt x="4746691" y="1162714"/>
                </a:cubicBezTo>
                <a:cubicBezTo>
                  <a:pt x="4268150" y="684174"/>
                  <a:pt x="3631576" y="420151"/>
                  <a:pt x="2954385" y="420151"/>
                </a:cubicBezTo>
                <a:close/>
                <a:moveTo>
                  <a:pt x="2955019" y="413170"/>
                </a:moveTo>
                <a:cubicBezTo>
                  <a:pt x="3634116" y="413170"/>
                  <a:pt x="4271958" y="677827"/>
                  <a:pt x="4752403" y="1157637"/>
                </a:cubicBezTo>
                <a:cubicBezTo>
                  <a:pt x="5232213" y="1637446"/>
                  <a:pt x="5496869" y="2275924"/>
                  <a:pt x="5496869" y="2955019"/>
                </a:cubicBezTo>
                <a:cubicBezTo>
                  <a:pt x="5496869" y="3634115"/>
                  <a:pt x="5232213" y="4271957"/>
                  <a:pt x="4752403" y="4752402"/>
                </a:cubicBezTo>
                <a:cubicBezTo>
                  <a:pt x="3761684" y="5743120"/>
                  <a:pt x="2148990" y="5743756"/>
                  <a:pt x="1157637" y="4752402"/>
                </a:cubicBezTo>
                <a:cubicBezTo>
                  <a:pt x="677827" y="4271957"/>
                  <a:pt x="413170" y="3634115"/>
                  <a:pt x="413170" y="2955019"/>
                </a:cubicBezTo>
                <a:cubicBezTo>
                  <a:pt x="413170" y="2275924"/>
                  <a:pt x="677827" y="1638082"/>
                  <a:pt x="1157637" y="1157637"/>
                </a:cubicBezTo>
                <a:cubicBezTo>
                  <a:pt x="1637447" y="677827"/>
                  <a:pt x="2275924" y="413170"/>
                  <a:pt x="2955019" y="413170"/>
                </a:cubicBezTo>
                <a:close/>
                <a:moveTo>
                  <a:pt x="2954384" y="321777"/>
                </a:moveTo>
                <a:cubicBezTo>
                  <a:pt x="2251170" y="321777"/>
                  <a:pt x="1589845" y="595954"/>
                  <a:pt x="1092265" y="1092899"/>
                </a:cubicBezTo>
                <a:cubicBezTo>
                  <a:pt x="594685" y="1590481"/>
                  <a:pt x="321143" y="2251805"/>
                  <a:pt x="321143" y="2955019"/>
                </a:cubicBezTo>
                <a:cubicBezTo>
                  <a:pt x="321143" y="3658231"/>
                  <a:pt x="595319" y="4319558"/>
                  <a:pt x="1092265" y="4817138"/>
                </a:cubicBezTo>
                <a:cubicBezTo>
                  <a:pt x="2119159" y="5843398"/>
                  <a:pt x="3789609" y="5843398"/>
                  <a:pt x="4815868" y="4817138"/>
                </a:cubicBezTo>
                <a:cubicBezTo>
                  <a:pt x="5314084" y="4319558"/>
                  <a:pt x="5587626" y="3658231"/>
                  <a:pt x="5587626" y="2955019"/>
                </a:cubicBezTo>
                <a:cubicBezTo>
                  <a:pt x="5587626" y="2251805"/>
                  <a:pt x="5313449" y="1590481"/>
                  <a:pt x="4816504" y="1092899"/>
                </a:cubicBezTo>
                <a:cubicBezTo>
                  <a:pt x="4318922" y="595319"/>
                  <a:pt x="3658233" y="321777"/>
                  <a:pt x="2954384" y="321777"/>
                </a:cubicBezTo>
                <a:close/>
                <a:moveTo>
                  <a:pt x="2955019" y="298294"/>
                </a:moveTo>
                <a:cubicBezTo>
                  <a:pt x="3664579" y="298294"/>
                  <a:pt x="4331616" y="574376"/>
                  <a:pt x="4833639" y="1076399"/>
                </a:cubicBezTo>
                <a:cubicBezTo>
                  <a:pt x="5335662" y="1578422"/>
                  <a:pt x="5611743" y="2245459"/>
                  <a:pt x="5611743" y="2955019"/>
                </a:cubicBezTo>
                <a:cubicBezTo>
                  <a:pt x="5611743" y="3664579"/>
                  <a:pt x="5335662" y="4331616"/>
                  <a:pt x="4833639" y="4833639"/>
                </a:cubicBezTo>
                <a:cubicBezTo>
                  <a:pt x="3797859" y="5869419"/>
                  <a:pt x="2112179" y="5869419"/>
                  <a:pt x="1076399" y="4833639"/>
                </a:cubicBezTo>
                <a:cubicBezTo>
                  <a:pt x="574376" y="4331616"/>
                  <a:pt x="298294" y="3664579"/>
                  <a:pt x="298294" y="2955019"/>
                </a:cubicBezTo>
                <a:cubicBezTo>
                  <a:pt x="298294" y="2245459"/>
                  <a:pt x="574376" y="1578422"/>
                  <a:pt x="1076399" y="1076399"/>
                </a:cubicBezTo>
                <a:cubicBezTo>
                  <a:pt x="1578422" y="574376"/>
                  <a:pt x="2245459" y="298294"/>
                  <a:pt x="2955019" y="298294"/>
                </a:cubicBezTo>
                <a:close/>
                <a:moveTo>
                  <a:pt x="2955019" y="8251"/>
                </a:moveTo>
                <a:cubicBezTo>
                  <a:pt x="2168030" y="8251"/>
                  <a:pt x="1428005" y="314797"/>
                  <a:pt x="871401" y="871401"/>
                </a:cubicBezTo>
                <a:cubicBezTo>
                  <a:pt x="314796" y="1428006"/>
                  <a:pt x="8251" y="2168030"/>
                  <a:pt x="8251" y="2955020"/>
                </a:cubicBezTo>
                <a:cubicBezTo>
                  <a:pt x="8251" y="3742009"/>
                  <a:pt x="314796" y="4482032"/>
                  <a:pt x="871401" y="5038636"/>
                </a:cubicBezTo>
                <a:cubicBezTo>
                  <a:pt x="2020151" y="6187389"/>
                  <a:pt x="3889887" y="6187389"/>
                  <a:pt x="5038638" y="5038636"/>
                </a:cubicBezTo>
                <a:cubicBezTo>
                  <a:pt x="5595242" y="4482032"/>
                  <a:pt x="5901787" y="3742009"/>
                  <a:pt x="5901787" y="2955020"/>
                </a:cubicBezTo>
                <a:cubicBezTo>
                  <a:pt x="5901787" y="2168030"/>
                  <a:pt x="5595242" y="1428006"/>
                  <a:pt x="5038638" y="871401"/>
                </a:cubicBezTo>
                <a:cubicBezTo>
                  <a:pt x="4482033" y="314797"/>
                  <a:pt x="3742009" y="8251"/>
                  <a:pt x="2955019" y="8251"/>
                </a:cubicBezTo>
                <a:close/>
                <a:moveTo>
                  <a:pt x="2955019" y="0"/>
                </a:moveTo>
                <a:cubicBezTo>
                  <a:pt x="3744548" y="0"/>
                  <a:pt x="4486475" y="307180"/>
                  <a:pt x="5044349" y="865689"/>
                </a:cubicBezTo>
                <a:cubicBezTo>
                  <a:pt x="5602223" y="1423563"/>
                  <a:pt x="5910037" y="2166125"/>
                  <a:pt x="5910037" y="2955020"/>
                </a:cubicBezTo>
                <a:cubicBezTo>
                  <a:pt x="5910037" y="3743912"/>
                  <a:pt x="5602857" y="4486476"/>
                  <a:pt x="5044349" y="5044350"/>
                </a:cubicBezTo>
                <a:cubicBezTo>
                  <a:pt x="3892425" y="6196274"/>
                  <a:pt x="2017614" y="6196909"/>
                  <a:pt x="865054" y="5044350"/>
                </a:cubicBezTo>
                <a:cubicBezTo>
                  <a:pt x="307180" y="4486476"/>
                  <a:pt x="0" y="3744548"/>
                  <a:pt x="0" y="2955020"/>
                </a:cubicBezTo>
                <a:cubicBezTo>
                  <a:pt x="0" y="2165491"/>
                  <a:pt x="307180" y="1423563"/>
                  <a:pt x="865689" y="865689"/>
                </a:cubicBezTo>
                <a:cubicBezTo>
                  <a:pt x="1424198" y="307814"/>
                  <a:pt x="2166125" y="0"/>
                  <a:pt x="2955019" y="0"/>
                </a:cubicBezTo>
                <a:close/>
              </a:path>
            </a:pathLst>
          </a:custGeom>
          <a:solidFill>
            <a:schemeClr val="bg1">
              <a:alpha val="5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rot="0" flipH="0" flipV="0">
            <a:off x="9890653" y="6141335"/>
            <a:ext cx="2572315" cy="246885"/>
          </a:xfrm>
          <a:custGeom>
            <a:avLst/>
            <a:gdLst>
              <a:gd name="connsiteX0" fmla="*/ 2543120 w 2572315"/>
              <a:gd name="connsiteY0" fmla="*/ 188495 h 246885"/>
              <a:gd name="connsiteX1" fmla="*/ 2572315 w 2572315"/>
              <a:gd name="connsiteY1" fmla="*/ 217690 h 246885"/>
              <a:gd name="connsiteX2" fmla="*/ 2543120 w 2572315"/>
              <a:gd name="connsiteY2" fmla="*/ 246885 h 246885"/>
              <a:gd name="connsiteX3" fmla="*/ 2513925 w 2572315"/>
              <a:gd name="connsiteY3" fmla="*/ 217690 h 246885"/>
              <a:gd name="connsiteX4" fmla="*/ 2543120 w 2572315"/>
              <a:gd name="connsiteY4" fmla="*/ 188495 h 246885"/>
              <a:gd name="connsiteX5" fmla="*/ 2398415 w 2572315"/>
              <a:gd name="connsiteY5" fmla="*/ 188495 h 246885"/>
              <a:gd name="connsiteX6" fmla="*/ 2427610 w 2572315"/>
              <a:gd name="connsiteY6" fmla="*/ 217690 h 246885"/>
              <a:gd name="connsiteX7" fmla="*/ 2398415 w 2572315"/>
              <a:gd name="connsiteY7" fmla="*/ 246885 h 246885"/>
              <a:gd name="connsiteX8" fmla="*/ 2369220 w 2572315"/>
              <a:gd name="connsiteY8" fmla="*/ 217690 h 246885"/>
              <a:gd name="connsiteX9" fmla="*/ 2398415 w 2572315"/>
              <a:gd name="connsiteY9" fmla="*/ 188495 h 246885"/>
              <a:gd name="connsiteX10" fmla="*/ 2109640 w 2572315"/>
              <a:gd name="connsiteY10" fmla="*/ 188495 h 246885"/>
              <a:gd name="connsiteX11" fmla="*/ 2138835 w 2572315"/>
              <a:gd name="connsiteY11" fmla="*/ 217690 h 246885"/>
              <a:gd name="connsiteX12" fmla="*/ 2109640 w 2572315"/>
              <a:gd name="connsiteY12" fmla="*/ 246885 h 246885"/>
              <a:gd name="connsiteX13" fmla="*/ 2080445 w 2572315"/>
              <a:gd name="connsiteY13" fmla="*/ 217690 h 246885"/>
              <a:gd name="connsiteX14" fmla="*/ 2109640 w 2572315"/>
              <a:gd name="connsiteY14" fmla="*/ 188495 h 246885"/>
              <a:gd name="connsiteX15" fmla="*/ 1964936 w 2572315"/>
              <a:gd name="connsiteY15" fmla="*/ 188495 h 246885"/>
              <a:gd name="connsiteX16" fmla="*/ 1994131 w 2572315"/>
              <a:gd name="connsiteY16" fmla="*/ 217690 h 246885"/>
              <a:gd name="connsiteX17" fmla="*/ 1964936 w 2572315"/>
              <a:gd name="connsiteY17" fmla="*/ 246885 h 246885"/>
              <a:gd name="connsiteX18" fmla="*/ 1935741 w 2572315"/>
              <a:gd name="connsiteY18" fmla="*/ 217690 h 246885"/>
              <a:gd name="connsiteX19" fmla="*/ 1964936 w 2572315"/>
              <a:gd name="connsiteY19" fmla="*/ 188495 h 246885"/>
              <a:gd name="connsiteX20" fmla="*/ 1820231 w 2572315"/>
              <a:gd name="connsiteY20" fmla="*/ 188495 h 246885"/>
              <a:gd name="connsiteX21" fmla="*/ 1849426 w 2572315"/>
              <a:gd name="connsiteY21" fmla="*/ 217690 h 246885"/>
              <a:gd name="connsiteX22" fmla="*/ 1820231 w 2572315"/>
              <a:gd name="connsiteY22" fmla="*/ 246885 h 246885"/>
              <a:gd name="connsiteX23" fmla="*/ 1791036 w 2572315"/>
              <a:gd name="connsiteY23" fmla="*/ 217690 h 246885"/>
              <a:gd name="connsiteX24" fmla="*/ 1820231 w 2572315"/>
              <a:gd name="connsiteY24" fmla="*/ 188495 h 246885"/>
              <a:gd name="connsiteX25" fmla="*/ 1676162 w 2572315"/>
              <a:gd name="connsiteY25" fmla="*/ 188495 h 246885"/>
              <a:gd name="connsiteX26" fmla="*/ 1705357 w 2572315"/>
              <a:gd name="connsiteY26" fmla="*/ 217690 h 246885"/>
              <a:gd name="connsiteX27" fmla="*/ 1676162 w 2572315"/>
              <a:gd name="connsiteY27" fmla="*/ 246885 h 246885"/>
              <a:gd name="connsiteX28" fmla="*/ 1646967 w 2572315"/>
              <a:gd name="connsiteY28" fmla="*/ 217690 h 246885"/>
              <a:gd name="connsiteX29" fmla="*/ 1676162 w 2572315"/>
              <a:gd name="connsiteY29" fmla="*/ 188495 h 246885"/>
              <a:gd name="connsiteX30" fmla="*/ 1367078 w 2572315"/>
              <a:gd name="connsiteY30" fmla="*/ 188495 h 246885"/>
              <a:gd name="connsiteX31" fmla="*/ 1396273 w 2572315"/>
              <a:gd name="connsiteY31" fmla="*/ 217690 h 246885"/>
              <a:gd name="connsiteX32" fmla="*/ 1367078 w 2572315"/>
              <a:gd name="connsiteY32" fmla="*/ 246885 h 246885"/>
              <a:gd name="connsiteX33" fmla="*/ 1337883 w 2572315"/>
              <a:gd name="connsiteY33" fmla="*/ 217690 h 246885"/>
              <a:gd name="connsiteX34" fmla="*/ 1367078 w 2572315"/>
              <a:gd name="connsiteY34" fmla="*/ 188495 h 246885"/>
              <a:gd name="connsiteX35" fmla="*/ 1127173 w 2572315"/>
              <a:gd name="connsiteY35" fmla="*/ 188495 h 246885"/>
              <a:gd name="connsiteX36" fmla="*/ 1156368 w 2572315"/>
              <a:gd name="connsiteY36" fmla="*/ 217690 h 246885"/>
              <a:gd name="connsiteX37" fmla="*/ 1127173 w 2572315"/>
              <a:gd name="connsiteY37" fmla="*/ 246885 h 246885"/>
              <a:gd name="connsiteX38" fmla="*/ 1097978 w 2572315"/>
              <a:gd name="connsiteY38" fmla="*/ 217690 h 246885"/>
              <a:gd name="connsiteX39" fmla="*/ 1127173 w 2572315"/>
              <a:gd name="connsiteY39" fmla="*/ 188495 h 246885"/>
              <a:gd name="connsiteX40" fmla="*/ 511543 w 2572315"/>
              <a:gd name="connsiteY40" fmla="*/ 188495 h 246885"/>
              <a:gd name="connsiteX41" fmla="*/ 540738 w 2572315"/>
              <a:gd name="connsiteY41" fmla="*/ 217690 h 246885"/>
              <a:gd name="connsiteX42" fmla="*/ 511543 w 2572315"/>
              <a:gd name="connsiteY42" fmla="*/ 246885 h 246885"/>
              <a:gd name="connsiteX43" fmla="*/ 482348 w 2572315"/>
              <a:gd name="connsiteY43" fmla="*/ 217690 h 246885"/>
              <a:gd name="connsiteX44" fmla="*/ 511543 w 2572315"/>
              <a:gd name="connsiteY44" fmla="*/ 188495 h 246885"/>
              <a:gd name="connsiteX45" fmla="*/ 196113 w 2572315"/>
              <a:gd name="connsiteY45" fmla="*/ 188495 h 246885"/>
              <a:gd name="connsiteX46" fmla="*/ 225308 w 2572315"/>
              <a:gd name="connsiteY46" fmla="*/ 217690 h 246885"/>
              <a:gd name="connsiteX47" fmla="*/ 196113 w 2572315"/>
              <a:gd name="connsiteY47" fmla="*/ 246885 h 246885"/>
              <a:gd name="connsiteX48" fmla="*/ 166918 w 2572315"/>
              <a:gd name="connsiteY48" fmla="*/ 217690 h 246885"/>
              <a:gd name="connsiteX49" fmla="*/ 196113 w 2572315"/>
              <a:gd name="connsiteY49" fmla="*/ 188495 h 246885"/>
              <a:gd name="connsiteX50" fmla="*/ 29195 w 2572315"/>
              <a:gd name="connsiteY50" fmla="*/ 188495 h 246885"/>
              <a:gd name="connsiteX51" fmla="*/ 58390 w 2572315"/>
              <a:gd name="connsiteY51" fmla="*/ 217690 h 246885"/>
              <a:gd name="connsiteX52" fmla="*/ 29195 w 2572315"/>
              <a:gd name="connsiteY52" fmla="*/ 246885 h 246885"/>
              <a:gd name="connsiteX53" fmla="*/ 0 w 2572315"/>
              <a:gd name="connsiteY53" fmla="*/ 217690 h 246885"/>
              <a:gd name="connsiteX54" fmla="*/ 29195 w 2572315"/>
              <a:gd name="connsiteY54" fmla="*/ 188495 h 246885"/>
              <a:gd name="connsiteX55" fmla="*/ 2051886 w 2572315"/>
              <a:gd name="connsiteY55" fmla="*/ 0 h 246885"/>
              <a:gd name="connsiteX56" fmla="*/ 2081081 w 2572315"/>
              <a:gd name="connsiteY56" fmla="*/ 29195 h 246885"/>
              <a:gd name="connsiteX57" fmla="*/ 2051886 w 2572315"/>
              <a:gd name="connsiteY57" fmla="*/ 58390 h 246885"/>
              <a:gd name="connsiteX58" fmla="*/ 2022691 w 2572315"/>
              <a:gd name="connsiteY58" fmla="*/ 29195 h 246885"/>
              <a:gd name="connsiteX59" fmla="*/ 2051886 w 2572315"/>
              <a:gd name="connsiteY59" fmla="*/ 0 h 246885"/>
              <a:gd name="connsiteX60" fmla="*/ 1907181 w 2572315"/>
              <a:gd name="connsiteY60" fmla="*/ 0 h 246885"/>
              <a:gd name="connsiteX61" fmla="*/ 1936376 w 2572315"/>
              <a:gd name="connsiteY61" fmla="*/ 29195 h 246885"/>
              <a:gd name="connsiteX62" fmla="*/ 1907181 w 2572315"/>
              <a:gd name="connsiteY62" fmla="*/ 58390 h 246885"/>
              <a:gd name="connsiteX63" fmla="*/ 1877986 w 2572315"/>
              <a:gd name="connsiteY63" fmla="*/ 29195 h 246885"/>
              <a:gd name="connsiteX64" fmla="*/ 1907181 w 2572315"/>
              <a:gd name="connsiteY64" fmla="*/ 0 h 246885"/>
              <a:gd name="connsiteX65" fmla="*/ 1618406 w 2572315"/>
              <a:gd name="connsiteY65" fmla="*/ 0 h 246885"/>
              <a:gd name="connsiteX66" fmla="*/ 1647601 w 2572315"/>
              <a:gd name="connsiteY66" fmla="*/ 29195 h 246885"/>
              <a:gd name="connsiteX67" fmla="*/ 1618406 w 2572315"/>
              <a:gd name="connsiteY67" fmla="*/ 58390 h 246885"/>
              <a:gd name="connsiteX68" fmla="*/ 1589211 w 2572315"/>
              <a:gd name="connsiteY68" fmla="*/ 29195 h 246885"/>
              <a:gd name="connsiteX69" fmla="*/ 1618406 w 2572315"/>
              <a:gd name="connsiteY69" fmla="*/ 0 h 246885"/>
              <a:gd name="connsiteX70" fmla="*/ 1473702 w 2572315"/>
              <a:gd name="connsiteY70" fmla="*/ 0 h 246885"/>
              <a:gd name="connsiteX71" fmla="*/ 1502897 w 2572315"/>
              <a:gd name="connsiteY71" fmla="*/ 29195 h 246885"/>
              <a:gd name="connsiteX72" fmla="*/ 1473702 w 2572315"/>
              <a:gd name="connsiteY72" fmla="*/ 58390 h 246885"/>
              <a:gd name="connsiteX73" fmla="*/ 1444507 w 2572315"/>
              <a:gd name="connsiteY73" fmla="*/ 29195 h 246885"/>
              <a:gd name="connsiteX74" fmla="*/ 1473702 w 2572315"/>
              <a:gd name="connsiteY74" fmla="*/ 0 h 246885"/>
              <a:gd name="connsiteX75" fmla="*/ 1328997 w 2572315"/>
              <a:gd name="connsiteY75" fmla="*/ 0 h 246885"/>
              <a:gd name="connsiteX76" fmla="*/ 1358192 w 2572315"/>
              <a:gd name="connsiteY76" fmla="*/ 29195 h 246885"/>
              <a:gd name="connsiteX77" fmla="*/ 1328997 w 2572315"/>
              <a:gd name="connsiteY77" fmla="*/ 58390 h 246885"/>
              <a:gd name="connsiteX78" fmla="*/ 1299802 w 2572315"/>
              <a:gd name="connsiteY78" fmla="*/ 29195 h 246885"/>
              <a:gd name="connsiteX79" fmla="*/ 1328997 w 2572315"/>
              <a:gd name="connsiteY79" fmla="*/ 0 h 246885"/>
              <a:gd name="connsiteX80" fmla="*/ 875844 w 2572315"/>
              <a:gd name="connsiteY80" fmla="*/ 0 h 246885"/>
              <a:gd name="connsiteX81" fmla="*/ 905039 w 2572315"/>
              <a:gd name="connsiteY81" fmla="*/ 29195 h 246885"/>
              <a:gd name="connsiteX82" fmla="*/ 875844 w 2572315"/>
              <a:gd name="connsiteY82" fmla="*/ 58390 h 246885"/>
              <a:gd name="connsiteX83" fmla="*/ 846649 w 2572315"/>
              <a:gd name="connsiteY83" fmla="*/ 29195 h 246885"/>
              <a:gd name="connsiteX84" fmla="*/ 875844 w 2572315"/>
              <a:gd name="connsiteY84" fmla="*/ 0 h 246885"/>
            </a:gdLst>
            <a:rect l="l" t="t" r="r" b="b"/>
            <a:pathLst>
              <a:path w="2572315" h="246885">
                <a:moveTo>
                  <a:pt x="2543120" y="188495"/>
                </a:moveTo>
                <a:cubicBezTo>
                  <a:pt x="2558986" y="188495"/>
                  <a:pt x="2572315" y="201824"/>
                  <a:pt x="2572315" y="217690"/>
                </a:cubicBezTo>
                <a:cubicBezTo>
                  <a:pt x="2572315" y="233558"/>
                  <a:pt x="2558986" y="246885"/>
                  <a:pt x="2543120" y="246885"/>
                </a:cubicBezTo>
                <a:cubicBezTo>
                  <a:pt x="2526619" y="246885"/>
                  <a:pt x="2513925" y="234193"/>
                  <a:pt x="2513925" y="217690"/>
                </a:cubicBezTo>
                <a:cubicBezTo>
                  <a:pt x="2513925" y="201824"/>
                  <a:pt x="2527254" y="188495"/>
                  <a:pt x="2543120" y="188495"/>
                </a:cubicBezTo>
                <a:close/>
                <a:moveTo>
                  <a:pt x="2398415" y="188495"/>
                </a:moveTo>
                <a:cubicBezTo>
                  <a:pt x="2414281" y="188495"/>
                  <a:pt x="2427610" y="201824"/>
                  <a:pt x="2427610" y="217690"/>
                </a:cubicBezTo>
                <a:cubicBezTo>
                  <a:pt x="2427610" y="233558"/>
                  <a:pt x="2414281" y="246885"/>
                  <a:pt x="2398415" y="246885"/>
                </a:cubicBezTo>
                <a:cubicBezTo>
                  <a:pt x="2382549" y="246885"/>
                  <a:pt x="2369220" y="234193"/>
                  <a:pt x="2369220" y="217690"/>
                </a:cubicBezTo>
                <a:cubicBezTo>
                  <a:pt x="2369220" y="201824"/>
                  <a:pt x="2382549" y="188495"/>
                  <a:pt x="2398415" y="188495"/>
                </a:cubicBezTo>
                <a:close/>
                <a:moveTo>
                  <a:pt x="2109640" y="188495"/>
                </a:moveTo>
                <a:cubicBezTo>
                  <a:pt x="2125506" y="188495"/>
                  <a:pt x="2138835" y="201824"/>
                  <a:pt x="2138835" y="217690"/>
                </a:cubicBezTo>
                <a:cubicBezTo>
                  <a:pt x="2138835" y="233558"/>
                  <a:pt x="2125506" y="246885"/>
                  <a:pt x="2109640" y="246885"/>
                </a:cubicBezTo>
                <a:cubicBezTo>
                  <a:pt x="2093139" y="246885"/>
                  <a:pt x="2080445" y="234193"/>
                  <a:pt x="2080445" y="217690"/>
                </a:cubicBezTo>
                <a:cubicBezTo>
                  <a:pt x="2080445" y="201824"/>
                  <a:pt x="2093774" y="188495"/>
                  <a:pt x="2109640" y="188495"/>
                </a:cubicBezTo>
                <a:close/>
                <a:moveTo>
                  <a:pt x="1964936" y="188495"/>
                </a:moveTo>
                <a:cubicBezTo>
                  <a:pt x="1980802" y="188495"/>
                  <a:pt x="1994131" y="201824"/>
                  <a:pt x="1994131" y="217690"/>
                </a:cubicBezTo>
                <a:cubicBezTo>
                  <a:pt x="1994131" y="233558"/>
                  <a:pt x="1980802" y="246885"/>
                  <a:pt x="1964936" y="246885"/>
                </a:cubicBezTo>
                <a:cubicBezTo>
                  <a:pt x="1949069" y="246885"/>
                  <a:pt x="1935741" y="234193"/>
                  <a:pt x="1935741" y="217690"/>
                </a:cubicBezTo>
                <a:cubicBezTo>
                  <a:pt x="1935741" y="201824"/>
                  <a:pt x="1949069" y="188495"/>
                  <a:pt x="1964936" y="188495"/>
                </a:cubicBezTo>
                <a:close/>
                <a:moveTo>
                  <a:pt x="1820231" y="188495"/>
                </a:moveTo>
                <a:cubicBezTo>
                  <a:pt x="1836097" y="188495"/>
                  <a:pt x="1849426" y="201824"/>
                  <a:pt x="1849426" y="217690"/>
                </a:cubicBezTo>
                <a:cubicBezTo>
                  <a:pt x="1849426" y="233558"/>
                  <a:pt x="1836097" y="246885"/>
                  <a:pt x="1820231" y="246885"/>
                </a:cubicBezTo>
                <a:cubicBezTo>
                  <a:pt x="1804364" y="246885"/>
                  <a:pt x="1791036" y="234193"/>
                  <a:pt x="1791036" y="217690"/>
                </a:cubicBezTo>
                <a:cubicBezTo>
                  <a:pt x="1791036" y="201824"/>
                  <a:pt x="1804364" y="188495"/>
                  <a:pt x="1820231" y="188495"/>
                </a:cubicBezTo>
                <a:close/>
                <a:moveTo>
                  <a:pt x="1676162" y="188495"/>
                </a:moveTo>
                <a:cubicBezTo>
                  <a:pt x="1692028" y="188495"/>
                  <a:pt x="1705357" y="201824"/>
                  <a:pt x="1705357" y="217690"/>
                </a:cubicBezTo>
                <a:cubicBezTo>
                  <a:pt x="1705357" y="233558"/>
                  <a:pt x="1692028" y="246885"/>
                  <a:pt x="1676162" y="246885"/>
                </a:cubicBezTo>
                <a:cubicBezTo>
                  <a:pt x="1659661" y="246885"/>
                  <a:pt x="1646967" y="234193"/>
                  <a:pt x="1646967" y="217690"/>
                </a:cubicBezTo>
                <a:cubicBezTo>
                  <a:pt x="1646967" y="201824"/>
                  <a:pt x="1660295" y="188495"/>
                  <a:pt x="1676162" y="188495"/>
                </a:cubicBezTo>
                <a:close/>
                <a:moveTo>
                  <a:pt x="1367078" y="188495"/>
                </a:moveTo>
                <a:cubicBezTo>
                  <a:pt x="1382944" y="188495"/>
                  <a:pt x="1396273" y="201824"/>
                  <a:pt x="1396273" y="217690"/>
                </a:cubicBezTo>
                <a:cubicBezTo>
                  <a:pt x="1396273" y="233558"/>
                  <a:pt x="1382944" y="246885"/>
                  <a:pt x="1367078" y="246885"/>
                </a:cubicBezTo>
                <a:cubicBezTo>
                  <a:pt x="1351212" y="246885"/>
                  <a:pt x="1337883" y="234193"/>
                  <a:pt x="1337883" y="217690"/>
                </a:cubicBezTo>
                <a:cubicBezTo>
                  <a:pt x="1337883" y="201824"/>
                  <a:pt x="1351212" y="188495"/>
                  <a:pt x="1367078" y="188495"/>
                </a:cubicBezTo>
                <a:close/>
                <a:moveTo>
                  <a:pt x="1127173" y="188495"/>
                </a:moveTo>
                <a:cubicBezTo>
                  <a:pt x="1143039" y="188495"/>
                  <a:pt x="1156368" y="201824"/>
                  <a:pt x="1156368" y="217690"/>
                </a:cubicBezTo>
                <a:cubicBezTo>
                  <a:pt x="1156368" y="233558"/>
                  <a:pt x="1143039" y="246885"/>
                  <a:pt x="1127173" y="246885"/>
                </a:cubicBezTo>
                <a:cubicBezTo>
                  <a:pt x="1110672" y="246885"/>
                  <a:pt x="1097978" y="234193"/>
                  <a:pt x="1097978" y="217690"/>
                </a:cubicBezTo>
                <a:cubicBezTo>
                  <a:pt x="1097978" y="201824"/>
                  <a:pt x="1111306" y="188495"/>
                  <a:pt x="1127173" y="188495"/>
                </a:cubicBezTo>
                <a:close/>
                <a:moveTo>
                  <a:pt x="511543" y="188495"/>
                </a:moveTo>
                <a:cubicBezTo>
                  <a:pt x="527409" y="188495"/>
                  <a:pt x="540738" y="201824"/>
                  <a:pt x="540738" y="217690"/>
                </a:cubicBezTo>
                <a:cubicBezTo>
                  <a:pt x="540738" y="233558"/>
                  <a:pt x="527409" y="246885"/>
                  <a:pt x="511543" y="246885"/>
                </a:cubicBezTo>
                <a:cubicBezTo>
                  <a:pt x="495676" y="246885"/>
                  <a:pt x="482348" y="234193"/>
                  <a:pt x="482348" y="217690"/>
                </a:cubicBezTo>
                <a:cubicBezTo>
                  <a:pt x="482348" y="201824"/>
                  <a:pt x="495676" y="188495"/>
                  <a:pt x="511543" y="188495"/>
                </a:cubicBezTo>
                <a:close/>
                <a:moveTo>
                  <a:pt x="196113" y="188495"/>
                </a:moveTo>
                <a:cubicBezTo>
                  <a:pt x="211979" y="188495"/>
                  <a:pt x="225308" y="201824"/>
                  <a:pt x="225308" y="217690"/>
                </a:cubicBezTo>
                <a:cubicBezTo>
                  <a:pt x="225308" y="233558"/>
                  <a:pt x="211979" y="246885"/>
                  <a:pt x="196113" y="246885"/>
                </a:cubicBezTo>
                <a:cubicBezTo>
                  <a:pt x="179612" y="246885"/>
                  <a:pt x="166918" y="234193"/>
                  <a:pt x="166918" y="217690"/>
                </a:cubicBezTo>
                <a:cubicBezTo>
                  <a:pt x="166918" y="201824"/>
                  <a:pt x="180247" y="188495"/>
                  <a:pt x="196113" y="188495"/>
                </a:cubicBezTo>
                <a:close/>
                <a:moveTo>
                  <a:pt x="29195" y="188495"/>
                </a:moveTo>
                <a:cubicBezTo>
                  <a:pt x="45061" y="188495"/>
                  <a:pt x="58390" y="201824"/>
                  <a:pt x="58390" y="217690"/>
                </a:cubicBezTo>
                <a:cubicBezTo>
                  <a:pt x="58390" y="233558"/>
                  <a:pt x="45061" y="246885"/>
                  <a:pt x="29195" y="246885"/>
                </a:cubicBezTo>
                <a:cubicBezTo>
                  <a:pt x="12694" y="246885"/>
                  <a:pt x="0" y="234193"/>
                  <a:pt x="0" y="217690"/>
                </a:cubicBezTo>
                <a:cubicBezTo>
                  <a:pt x="0" y="201824"/>
                  <a:pt x="13328" y="188495"/>
                  <a:pt x="29195" y="188495"/>
                </a:cubicBezTo>
                <a:close/>
                <a:moveTo>
                  <a:pt x="2051886" y="0"/>
                </a:moveTo>
                <a:cubicBezTo>
                  <a:pt x="2067752" y="0"/>
                  <a:pt x="2081081" y="13329"/>
                  <a:pt x="2081081" y="29195"/>
                </a:cubicBezTo>
                <a:cubicBezTo>
                  <a:pt x="2081081" y="45061"/>
                  <a:pt x="2067752" y="58390"/>
                  <a:pt x="2051886" y="58390"/>
                </a:cubicBezTo>
                <a:cubicBezTo>
                  <a:pt x="2035385" y="58390"/>
                  <a:pt x="2022691" y="45061"/>
                  <a:pt x="2022691" y="29195"/>
                </a:cubicBezTo>
                <a:cubicBezTo>
                  <a:pt x="2022691" y="13329"/>
                  <a:pt x="2036019" y="0"/>
                  <a:pt x="2051886" y="0"/>
                </a:cubicBezTo>
                <a:close/>
                <a:moveTo>
                  <a:pt x="1907181" y="0"/>
                </a:moveTo>
                <a:cubicBezTo>
                  <a:pt x="1923049" y="0"/>
                  <a:pt x="1936376" y="13329"/>
                  <a:pt x="1936376" y="29195"/>
                </a:cubicBezTo>
                <a:cubicBezTo>
                  <a:pt x="1936376" y="45061"/>
                  <a:pt x="1923049" y="58390"/>
                  <a:pt x="1907181" y="58390"/>
                </a:cubicBezTo>
                <a:cubicBezTo>
                  <a:pt x="1891315" y="58390"/>
                  <a:pt x="1877986" y="45061"/>
                  <a:pt x="1877986" y="29195"/>
                </a:cubicBezTo>
                <a:cubicBezTo>
                  <a:pt x="1877986" y="13329"/>
                  <a:pt x="1891315" y="0"/>
                  <a:pt x="1907181" y="0"/>
                </a:cubicBezTo>
                <a:close/>
                <a:moveTo>
                  <a:pt x="1618406" y="0"/>
                </a:moveTo>
                <a:cubicBezTo>
                  <a:pt x="1634274" y="0"/>
                  <a:pt x="1647601" y="13329"/>
                  <a:pt x="1647601" y="29195"/>
                </a:cubicBezTo>
                <a:cubicBezTo>
                  <a:pt x="1647601" y="45061"/>
                  <a:pt x="1634274" y="58390"/>
                  <a:pt x="1618406" y="58390"/>
                </a:cubicBezTo>
                <a:cubicBezTo>
                  <a:pt x="1601905" y="58390"/>
                  <a:pt x="1589211" y="45061"/>
                  <a:pt x="1589211" y="29195"/>
                </a:cubicBezTo>
                <a:cubicBezTo>
                  <a:pt x="1589211" y="13329"/>
                  <a:pt x="1602540" y="0"/>
                  <a:pt x="1618406" y="0"/>
                </a:cubicBezTo>
                <a:close/>
                <a:moveTo>
                  <a:pt x="1473702" y="0"/>
                </a:moveTo>
                <a:cubicBezTo>
                  <a:pt x="1489568" y="0"/>
                  <a:pt x="1502897" y="13329"/>
                  <a:pt x="1502897" y="29195"/>
                </a:cubicBezTo>
                <a:cubicBezTo>
                  <a:pt x="1502897" y="45061"/>
                  <a:pt x="1489568" y="58390"/>
                  <a:pt x="1473702" y="58390"/>
                </a:cubicBezTo>
                <a:cubicBezTo>
                  <a:pt x="1457835" y="58390"/>
                  <a:pt x="1444507" y="45061"/>
                  <a:pt x="1444507" y="29195"/>
                </a:cubicBezTo>
                <a:cubicBezTo>
                  <a:pt x="1444507" y="13329"/>
                  <a:pt x="1457835" y="0"/>
                  <a:pt x="1473702" y="0"/>
                </a:cubicBezTo>
                <a:close/>
                <a:moveTo>
                  <a:pt x="1328997" y="0"/>
                </a:moveTo>
                <a:cubicBezTo>
                  <a:pt x="1344863" y="0"/>
                  <a:pt x="1358192" y="13329"/>
                  <a:pt x="1358192" y="29195"/>
                </a:cubicBezTo>
                <a:cubicBezTo>
                  <a:pt x="1358192" y="45061"/>
                  <a:pt x="1344863" y="58390"/>
                  <a:pt x="1328997" y="58390"/>
                </a:cubicBezTo>
                <a:cubicBezTo>
                  <a:pt x="1313131" y="58390"/>
                  <a:pt x="1299802" y="45061"/>
                  <a:pt x="1299802" y="29195"/>
                </a:cubicBezTo>
                <a:cubicBezTo>
                  <a:pt x="1299802" y="13329"/>
                  <a:pt x="1313131" y="0"/>
                  <a:pt x="1328997" y="0"/>
                </a:cubicBezTo>
                <a:close/>
                <a:moveTo>
                  <a:pt x="875844" y="0"/>
                </a:moveTo>
                <a:cubicBezTo>
                  <a:pt x="891712" y="0"/>
                  <a:pt x="905039" y="13329"/>
                  <a:pt x="905039" y="29195"/>
                </a:cubicBezTo>
                <a:cubicBezTo>
                  <a:pt x="905039" y="45061"/>
                  <a:pt x="891712" y="58390"/>
                  <a:pt x="875844" y="58390"/>
                </a:cubicBezTo>
                <a:cubicBezTo>
                  <a:pt x="859978" y="58390"/>
                  <a:pt x="846649" y="45061"/>
                  <a:pt x="846649" y="29195"/>
                </a:cubicBezTo>
                <a:cubicBezTo>
                  <a:pt x="846649" y="13329"/>
                  <a:pt x="859978" y="0"/>
                  <a:pt x="875844"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rot="0" flipH="0" flipV="0">
            <a:off x="3928113" y="1080113"/>
            <a:ext cx="2572949" cy="246885"/>
          </a:xfrm>
          <a:custGeom>
            <a:avLst/>
            <a:gdLst>
              <a:gd name="connsiteX0" fmla="*/ 1696471 w 2572949"/>
              <a:gd name="connsiteY0" fmla="*/ 188495 h 246885"/>
              <a:gd name="connsiteX1" fmla="*/ 1725666 w 2572949"/>
              <a:gd name="connsiteY1" fmla="*/ 217690 h 246885"/>
              <a:gd name="connsiteX2" fmla="*/ 1696471 w 2572949"/>
              <a:gd name="connsiteY2" fmla="*/ 246885 h 246885"/>
              <a:gd name="connsiteX3" fmla="*/ 1667276 w 2572949"/>
              <a:gd name="connsiteY3" fmla="*/ 217690 h 246885"/>
              <a:gd name="connsiteX4" fmla="*/ 1696471 w 2572949"/>
              <a:gd name="connsiteY4" fmla="*/ 188495 h 246885"/>
              <a:gd name="connsiteX5" fmla="*/ 1243316 w 2572949"/>
              <a:gd name="connsiteY5" fmla="*/ 188495 h 246885"/>
              <a:gd name="connsiteX6" fmla="*/ 1272511 w 2572949"/>
              <a:gd name="connsiteY6" fmla="*/ 217690 h 246885"/>
              <a:gd name="connsiteX7" fmla="*/ 1243316 w 2572949"/>
              <a:gd name="connsiteY7" fmla="*/ 246885 h 246885"/>
              <a:gd name="connsiteX8" fmla="*/ 1214121 w 2572949"/>
              <a:gd name="connsiteY8" fmla="*/ 217690 h 246885"/>
              <a:gd name="connsiteX9" fmla="*/ 1243316 w 2572949"/>
              <a:gd name="connsiteY9" fmla="*/ 188495 h 246885"/>
              <a:gd name="connsiteX10" fmla="*/ 1098612 w 2572949"/>
              <a:gd name="connsiteY10" fmla="*/ 188495 h 246885"/>
              <a:gd name="connsiteX11" fmla="*/ 1127807 w 2572949"/>
              <a:gd name="connsiteY11" fmla="*/ 217690 h 246885"/>
              <a:gd name="connsiteX12" fmla="*/ 1098612 w 2572949"/>
              <a:gd name="connsiteY12" fmla="*/ 246885 h 246885"/>
              <a:gd name="connsiteX13" fmla="*/ 1069417 w 2572949"/>
              <a:gd name="connsiteY13" fmla="*/ 217690 h 246885"/>
              <a:gd name="connsiteX14" fmla="*/ 1098612 w 2572949"/>
              <a:gd name="connsiteY14" fmla="*/ 188495 h 246885"/>
              <a:gd name="connsiteX15" fmla="*/ 954542 w 2572949"/>
              <a:gd name="connsiteY15" fmla="*/ 188495 h 246885"/>
              <a:gd name="connsiteX16" fmla="*/ 983737 w 2572949"/>
              <a:gd name="connsiteY16" fmla="*/ 217690 h 246885"/>
              <a:gd name="connsiteX17" fmla="*/ 954542 w 2572949"/>
              <a:gd name="connsiteY17" fmla="*/ 246885 h 246885"/>
              <a:gd name="connsiteX18" fmla="*/ 925347 w 2572949"/>
              <a:gd name="connsiteY18" fmla="*/ 217690 h 246885"/>
              <a:gd name="connsiteX19" fmla="*/ 954542 w 2572949"/>
              <a:gd name="connsiteY19" fmla="*/ 188495 h 246885"/>
              <a:gd name="connsiteX20" fmla="*/ 665134 w 2572949"/>
              <a:gd name="connsiteY20" fmla="*/ 188495 h 246885"/>
              <a:gd name="connsiteX21" fmla="*/ 694329 w 2572949"/>
              <a:gd name="connsiteY21" fmla="*/ 217690 h 246885"/>
              <a:gd name="connsiteX22" fmla="*/ 665134 w 2572949"/>
              <a:gd name="connsiteY22" fmla="*/ 246885 h 246885"/>
              <a:gd name="connsiteX23" fmla="*/ 635939 w 2572949"/>
              <a:gd name="connsiteY23" fmla="*/ 217690 h 246885"/>
              <a:gd name="connsiteX24" fmla="*/ 665134 w 2572949"/>
              <a:gd name="connsiteY24" fmla="*/ 188495 h 246885"/>
              <a:gd name="connsiteX25" fmla="*/ 521063 w 2572949"/>
              <a:gd name="connsiteY25" fmla="*/ 188495 h 246885"/>
              <a:gd name="connsiteX26" fmla="*/ 550258 w 2572949"/>
              <a:gd name="connsiteY26" fmla="*/ 217690 h 246885"/>
              <a:gd name="connsiteX27" fmla="*/ 521063 w 2572949"/>
              <a:gd name="connsiteY27" fmla="*/ 246885 h 246885"/>
              <a:gd name="connsiteX28" fmla="*/ 491868 w 2572949"/>
              <a:gd name="connsiteY28" fmla="*/ 217690 h 246885"/>
              <a:gd name="connsiteX29" fmla="*/ 521063 w 2572949"/>
              <a:gd name="connsiteY29" fmla="*/ 188495 h 246885"/>
              <a:gd name="connsiteX30" fmla="*/ 2543754 w 2572949"/>
              <a:gd name="connsiteY30" fmla="*/ 0 h 246885"/>
              <a:gd name="connsiteX31" fmla="*/ 2572949 w 2572949"/>
              <a:gd name="connsiteY31" fmla="*/ 29195 h 246885"/>
              <a:gd name="connsiteX32" fmla="*/ 2543754 w 2572949"/>
              <a:gd name="connsiteY32" fmla="*/ 58390 h 246885"/>
              <a:gd name="connsiteX33" fmla="*/ 2514559 w 2572949"/>
              <a:gd name="connsiteY33" fmla="*/ 29195 h 246885"/>
              <a:gd name="connsiteX34" fmla="*/ 2543754 w 2572949"/>
              <a:gd name="connsiteY34" fmla="*/ 0 h 246885"/>
              <a:gd name="connsiteX35" fmla="*/ 2376200 w 2572949"/>
              <a:gd name="connsiteY35" fmla="*/ 0 h 246885"/>
              <a:gd name="connsiteX36" fmla="*/ 2405395 w 2572949"/>
              <a:gd name="connsiteY36" fmla="*/ 29195 h 246885"/>
              <a:gd name="connsiteX37" fmla="*/ 2376200 w 2572949"/>
              <a:gd name="connsiteY37" fmla="*/ 58390 h 246885"/>
              <a:gd name="connsiteX38" fmla="*/ 2347005 w 2572949"/>
              <a:gd name="connsiteY38" fmla="*/ 29195 h 246885"/>
              <a:gd name="connsiteX39" fmla="*/ 2376200 w 2572949"/>
              <a:gd name="connsiteY39" fmla="*/ 0 h 246885"/>
              <a:gd name="connsiteX40" fmla="*/ 2060771 w 2572949"/>
              <a:gd name="connsiteY40" fmla="*/ 0 h 246885"/>
              <a:gd name="connsiteX41" fmla="*/ 2089966 w 2572949"/>
              <a:gd name="connsiteY41" fmla="*/ 29195 h 246885"/>
              <a:gd name="connsiteX42" fmla="*/ 2060771 w 2572949"/>
              <a:gd name="connsiteY42" fmla="*/ 58390 h 246885"/>
              <a:gd name="connsiteX43" fmla="*/ 2031576 w 2572949"/>
              <a:gd name="connsiteY43" fmla="*/ 29195 h 246885"/>
              <a:gd name="connsiteX44" fmla="*/ 2060771 w 2572949"/>
              <a:gd name="connsiteY44" fmla="*/ 0 h 246885"/>
              <a:gd name="connsiteX45" fmla="*/ 1445776 w 2572949"/>
              <a:gd name="connsiteY45" fmla="*/ 0 h 246885"/>
              <a:gd name="connsiteX46" fmla="*/ 1474971 w 2572949"/>
              <a:gd name="connsiteY46" fmla="*/ 29195 h 246885"/>
              <a:gd name="connsiteX47" fmla="*/ 1445776 w 2572949"/>
              <a:gd name="connsiteY47" fmla="*/ 58390 h 246885"/>
              <a:gd name="connsiteX48" fmla="*/ 1416581 w 2572949"/>
              <a:gd name="connsiteY48" fmla="*/ 29195 h 246885"/>
              <a:gd name="connsiteX49" fmla="*/ 1445776 w 2572949"/>
              <a:gd name="connsiteY49" fmla="*/ 0 h 246885"/>
              <a:gd name="connsiteX50" fmla="*/ 1205237 w 2572949"/>
              <a:gd name="connsiteY50" fmla="*/ 0 h 246885"/>
              <a:gd name="connsiteX51" fmla="*/ 1234432 w 2572949"/>
              <a:gd name="connsiteY51" fmla="*/ 29195 h 246885"/>
              <a:gd name="connsiteX52" fmla="*/ 1205237 w 2572949"/>
              <a:gd name="connsiteY52" fmla="*/ 58390 h 246885"/>
              <a:gd name="connsiteX53" fmla="*/ 1176042 w 2572949"/>
              <a:gd name="connsiteY53" fmla="*/ 29195 h 246885"/>
              <a:gd name="connsiteX54" fmla="*/ 1205237 w 2572949"/>
              <a:gd name="connsiteY54" fmla="*/ 0 h 246885"/>
              <a:gd name="connsiteX55" fmla="*/ 896787 w 2572949"/>
              <a:gd name="connsiteY55" fmla="*/ 0 h 246885"/>
              <a:gd name="connsiteX56" fmla="*/ 925982 w 2572949"/>
              <a:gd name="connsiteY56" fmla="*/ 29195 h 246885"/>
              <a:gd name="connsiteX57" fmla="*/ 896787 w 2572949"/>
              <a:gd name="connsiteY57" fmla="*/ 58390 h 246885"/>
              <a:gd name="connsiteX58" fmla="*/ 867592 w 2572949"/>
              <a:gd name="connsiteY58" fmla="*/ 29195 h 246885"/>
              <a:gd name="connsiteX59" fmla="*/ 896787 w 2572949"/>
              <a:gd name="connsiteY59" fmla="*/ 0 h 246885"/>
              <a:gd name="connsiteX60" fmla="*/ 752084 w 2572949"/>
              <a:gd name="connsiteY60" fmla="*/ 0 h 246885"/>
              <a:gd name="connsiteX61" fmla="*/ 781279 w 2572949"/>
              <a:gd name="connsiteY61" fmla="*/ 29195 h 246885"/>
              <a:gd name="connsiteX62" fmla="*/ 752084 w 2572949"/>
              <a:gd name="connsiteY62" fmla="*/ 58390 h 246885"/>
              <a:gd name="connsiteX63" fmla="*/ 722889 w 2572949"/>
              <a:gd name="connsiteY63" fmla="*/ 29195 h 246885"/>
              <a:gd name="connsiteX64" fmla="*/ 752084 w 2572949"/>
              <a:gd name="connsiteY64" fmla="*/ 0 h 246885"/>
              <a:gd name="connsiteX65" fmla="*/ 607379 w 2572949"/>
              <a:gd name="connsiteY65" fmla="*/ 0 h 246885"/>
              <a:gd name="connsiteX66" fmla="*/ 636573 w 2572949"/>
              <a:gd name="connsiteY66" fmla="*/ 29195 h 246885"/>
              <a:gd name="connsiteX67" fmla="*/ 607379 w 2572949"/>
              <a:gd name="connsiteY67" fmla="*/ 58390 h 246885"/>
              <a:gd name="connsiteX68" fmla="*/ 578184 w 2572949"/>
              <a:gd name="connsiteY68" fmla="*/ 29195 h 246885"/>
              <a:gd name="connsiteX69" fmla="*/ 607379 w 2572949"/>
              <a:gd name="connsiteY69" fmla="*/ 0 h 246885"/>
              <a:gd name="connsiteX70" fmla="*/ 462674 w 2572949"/>
              <a:gd name="connsiteY70" fmla="*/ 0 h 246885"/>
              <a:gd name="connsiteX71" fmla="*/ 491869 w 2572949"/>
              <a:gd name="connsiteY71" fmla="*/ 29195 h 246885"/>
              <a:gd name="connsiteX72" fmla="*/ 462674 w 2572949"/>
              <a:gd name="connsiteY72" fmla="*/ 58390 h 246885"/>
              <a:gd name="connsiteX73" fmla="*/ 433479 w 2572949"/>
              <a:gd name="connsiteY73" fmla="*/ 29195 h 246885"/>
              <a:gd name="connsiteX74" fmla="*/ 462674 w 2572949"/>
              <a:gd name="connsiteY74" fmla="*/ 0 h 246885"/>
              <a:gd name="connsiteX75" fmla="*/ 173900 w 2572949"/>
              <a:gd name="connsiteY75" fmla="*/ 0 h 246885"/>
              <a:gd name="connsiteX76" fmla="*/ 203095 w 2572949"/>
              <a:gd name="connsiteY76" fmla="*/ 29195 h 246885"/>
              <a:gd name="connsiteX77" fmla="*/ 173900 w 2572949"/>
              <a:gd name="connsiteY77" fmla="*/ 58390 h 246885"/>
              <a:gd name="connsiteX78" fmla="*/ 144705 w 2572949"/>
              <a:gd name="connsiteY78" fmla="*/ 29195 h 246885"/>
              <a:gd name="connsiteX79" fmla="*/ 173900 w 2572949"/>
              <a:gd name="connsiteY79" fmla="*/ 0 h 246885"/>
              <a:gd name="connsiteX80" fmla="*/ 29195 w 2572949"/>
              <a:gd name="connsiteY80" fmla="*/ 0 h 246885"/>
              <a:gd name="connsiteX81" fmla="*/ 58390 w 2572949"/>
              <a:gd name="connsiteY81" fmla="*/ 29195 h 246885"/>
              <a:gd name="connsiteX82" fmla="*/ 29195 w 2572949"/>
              <a:gd name="connsiteY82" fmla="*/ 58390 h 246885"/>
              <a:gd name="connsiteX83" fmla="*/ 0 w 2572949"/>
              <a:gd name="connsiteY83" fmla="*/ 29195 h 246885"/>
              <a:gd name="connsiteX84" fmla="*/ 29195 w 2572949"/>
              <a:gd name="connsiteY84" fmla="*/ 0 h 246885"/>
            </a:gdLst>
            <a:rect l="l" t="t" r="r" b="b"/>
            <a:pathLst>
              <a:path w="2572949" h="246885">
                <a:moveTo>
                  <a:pt x="1696471" y="188495"/>
                </a:moveTo>
                <a:cubicBezTo>
                  <a:pt x="1712972" y="188495"/>
                  <a:pt x="1725666" y="201189"/>
                  <a:pt x="1725666" y="217690"/>
                </a:cubicBezTo>
                <a:cubicBezTo>
                  <a:pt x="1725666" y="233556"/>
                  <a:pt x="1712337" y="246885"/>
                  <a:pt x="1696471" y="246885"/>
                </a:cubicBezTo>
                <a:cubicBezTo>
                  <a:pt x="1680605" y="246885"/>
                  <a:pt x="1667276" y="233556"/>
                  <a:pt x="1667276" y="217690"/>
                </a:cubicBezTo>
                <a:cubicBezTo>
                  <a:pt x="1667276" y="201823"/>
                  <a:pt x="1680605" y="188495"/>
                  <a:pt x="1696471" y="188495"/>
                </a:cubicBezTo>
                <a:close/>
                <a:moveTo>
                  <a:pt x="1243316" y="188495"/>
                </a:moveTo>
                <a:cubicBezTo>
                  <a:pt x="1259183" y="188495"/>
                  <a:pt x="1272511" y="201189"/>
                  <a:pt x="1272511" y="217690"/>
                </a:cubicBezTo>
                <a:cubicBezTo>
                  <a:pt x="1272511" y="233556"/>
                  <a:pt x="1259183" y="246885"/>
                  <a:pt x="1243316" y="246885"/>
                </a:cubicBezTo>
                <a:cubicBezTo>
                  <a:pt x="1227450" y="246885"/>
                  <a:pt x="1214121" y="233556"/>
                  <a:pt x="1214121" y="217690"/>
                </a:cubicBezTo>
                <a:cubicBezTo>
                  <a:pt x="1214121" y="201823"/>
                  <a:pt x="1227450" y="188495"/>
                  <a:pt x="1243316" y="188495"/>
                </a:cubicBezTo>
                <a:close/>
                <a:moveTo>
                  <a:pt x="1098612" y="188495"/>
                </a:moveTo>
                <a:cubicBezTo>
                  <a:pt x="1115113" y="188495"/>
                  <a:pt x="1127807" y="201189"/>
                  <a:pt x="1127807" y="217690"/>
                </a:cubicBezTo>
                <a:cubicBezTo>
                  <a:pt x="1127807" y="233556"/>
                  <a:pt x="1114478" y="246885"/>
                  <a:pt x="1098612" y="246885"/>
                </a:cubicBezTo>
                <a:cubicBezTo>
                  <a:pt x="1082745" y="246885"/>
                  <a:pt x="1069417" y="233556"/>
                  <a:pt x="1069417" y="217690"/>
                </a:cubicBezTo>
                <a:cubicBezTo>
                  <a:pt x="1069417" y="201823"/>
                  <a:pt x="1082745" y="188495"/>
                  <a:pt x="1098612" y="188495"/>
                </a:cubicBezTo>
                <a:close/>
                <a:moveTo>
                  <a:pt x="954542" y="188495"/>
                </a:moveTo>
                <a:cubicBezTo>
                  <a:pt x="970408" y="188495"/>
                  <a:pt x="983737" y="201189"/>
                  <a:pt x="983737" y="217690"/>
                </a:cubicBezTo>
                <a:cubicBezTo>
                  <a:pt x="983737" y="233556"/>
                  <a:pt x="970408" y="246885"/>
                  <a:pt x="954542" y="246885"/>
                </a:cubicBezTo>
                <a:cubicBezTo>
                  <a:pt x="938675" y="246885"/>
                  <a:pt x="925347" y="233556"/>
                  <a:pt x="925347" y="217690"/>
                </a:cubicBezTo>
                <a:cubicBezTo>
                  <a:pt x="925347" y="201823"/>
                  <a:pt x="938675" y="188495"/>
                  <a:pt x="954542" y="188495"/>
                </a:cubicBezTo>
                <a:close/>
                <a:moveTo>
                  <a:pt x="665134" y="188495"/>
                </a:moveTo>
                <a:cubicBezTo>
                  <a:pt x="681635" y="188495"/>
                  <a:pt x="694329" y="201189"/>
                  <a:pt x="694329" y="217690"/>
                </a:cubicBezTo>
                <a:cubicBezTo>
                  <a:pt x="694329" y="233556"/>
                  <a:pt x="681000" y="246885"/>
                  <a:pt x="665134" y="246885"/>
                </a:cubicBezTo>
                <a:cubicBezTo>
                  <a:pt x="649267" y="246885"/>
                  <a:pt x="635939" y="233556"/>
                  <a:pt x="635939" y="217690"/>
                </a:cubicBezTo>
                <a:cubicBezTo>
                  <a:pt x="635939" y="201823"/>
                  <a:pt x="649267" y="188495"/>
                  <a:pt x="665134" y="188495"/>
                </a:cubicBezTo>
                <a:close/>
                <a:moveTo>
                  <a:pt x="521063" y="188495"/>
                </a:moveTo>
                <a:cubicBezTo>
                  <a:pt x="536929" y="188495"/>
                  <a:pt x="550258" y="201189"/>
                  <a:pt x="550258" y="217690"/>
                </a:cubicBezTo>
                <a:cubicBezTo>
                  <a:pt x="550258" y="233556"/>
                  <a:pt x="536929" y="246885"/>
                  <a:pt x="521063" y="246885"/>
                </a:cubicBezTo>
                <a:cubicBezTo>
                  <a:pt x="505196" y="246885"/>
                  <a:pt x="491868" y="233556"/>
                  <a:pt x="491868" y="217690"/>
                </a:cubicBezTo>
                <a:cubicBezTo>
                  <a:pt x="491868" y="201823"/>
                  <a:pt x="505196" y="188495"/>
                  <a:pt x="521063" y="188495"/>
                </a:cubicBezTo>
                <a:close/>
                <a:moveTo>
                  <a:pt x="2543754" y="0"/>
                </a:moveTo>
                <a:cubicBezTo>
                  <a:pt x="2559620" y="0"/>
                  <a:pt x="2572949" y="12694"/>
                  <a:pt x="2572949" y="29195"/>
                </a:cubicBezTo>
                <a:cubicBezTo>
                  <a:pt x="2572949" y="45061"/>
                  <a:pt x="2559620" y="58390"/>
                  <a:pt x="2543754" y="58390"/>
                </a:cubicBezTo>
                <a:cubicBezTo>
                  <a:pt x="2527888" y="58390"/>
                  <a:pt x="2514559" y="45061"/>
                  <a:pt x="2514559" y="29195"/>
                </a:cubicBezTo>
                <a:cubicBezTo>
                  <a:pt x="2514559" y="13329"/>
                  <a:pt x="2527888" y="0"/>
                  <a:pt x="2543754" y="0"/>
                </a:cubicBezTo>
                <a:close/>
                <a:moveTo>
                  <a:pt x="2376200" y="0"/>
                </a:moveTo>
                <a:cubicBezTo>
                  <a:pt x="2392703" y="0"/>
                  <a:pt x="2405395" y="12694"/>
                  <a:pt x="2405395" y="29195"/>
                </a:cubicBezTo>
                <a:cubicBezTo>
                  <a:pt x="2405395" y="45061"/>
                  <a:pt x="2392067" y="58390"/>
                  <a:pt x="2376200" y="58390"/>
                </a:cubicBezTo>
                <a:cubicBezTo>
                  <a:pt x="2360334" y="58390"/>
                  <a:pt x="2347005" y="45061"/>
                  <a:pt x="2347005" y="29195"/>
                </a:cubicBezTo>
                <a:cubicBezTo>
                  <a:pt x="2347005" y="13329"/>
                  <a:pt x="2360334" y="0"/>
                  <a:pt x="2376200" y="0"/>
                </a:cubicBezTo>
                <a:close/>
                <a:moveTo>
                  <a:pt x="2060771" y="0"/>
                </a:moveTo>
                <a:cubicBezTo>
                  <a:pt x="2076637" y="0"/>
                  <a:pt x="2089966" y="12694"/>
                  <a:pt x="2089966" y="29195"/>
                </a:cubicBezTo>
                <a:cubicBezTo>
                  <a:pt x="2089966" y="45061"/>
                  <a:pt x="2076637" y="58390"/>
                  <a:pt x="2060771" y="58390"/>
                </a:cubicBezTo>
                <a:cubicBezTo>
                  <a:pt x="2044905" y="58390"/>
                  <a:pt x="2031576" y="45061"/>
                  <a:pt x="2031576" y="29195"/>
                </a:cubicBezTo>
                <a:cubicBezTo>
                  <a:pt x="2031576" y="13329"/>
                  <a:pt x="2044905" y="0"/>
                  <a:pt x="2060771" y="0"/>
                </a:cubicBezTo>
                <a:close/>
                <a:moveTo>
                  <a:pt x="1445776" y="0"/>
                </a:moveTo>
                <a:cubicBezTo>
                  <a:pt x="1461643" y="0"/>
                  <a:pt x="1474971" y="12694"/>
                  <a:pt x="1474971" y="29195"/>
                </a:cubicBezTo>
                <a:cubicBezTo>
                  <a:pt x="1474971" y="45061"/>
                  <a:pt x="1461643" y="58390"/>
                  <a:pt x="1445776" y="58390"/>
                </a:cubicBezTo>
                <a:cubicBezTo>
                  <a:pt x="1429910" y="58390"/>
                  <a:pt x="1416581" y="45061"/>
                  <a:pt x="1416581" y="29195"/>
                </a:cubicBezTo>
                <a:cubicBezTo>
                  <a:pt x="1416581" y="13329"/>
                  <a:pt x="1429910" y="0"/>
                  <a:pt x="1445776" y="0"/>
                </a:cubicBezTo>
                <a:close/>
                <a:moveTo>
                  <a:pt x="1205237" y="0"/>
                </a:moveTo>
                <a:cubicBezTo>
                  <a:pt x="1221104" y="0"/>
                  <a:pt x="1234432" y="12694"/>
                  <a:pt x="1234432" y="29195"/>
                </a:cubicBezTo>
                <a:cubicBezTo>
                  <a:pt x="1234432" y="45061"/>
                  <a:pt x="1221104" y="58390"/>
                  <a:pt x="1205237" y="58390"/>
                </a:cubicBezTo>
                <a:cubicBezTo>
                  <a:pt x="1189370" y="58390"/>
                  <a:pt x="1176042" y="45061"/>
                  <a:pt x="1176042" y="29195"/>
                </a:cubicBezTo>
                <a:cubicBezTo>
                  <a:pt x="1176042" y="13329"/>
                  <a:pt x="1189370" y="0"/>
                  <a:pt x="1205237" y="0"/>
                </a:cubicBezTo>
                <a:close/>
                <a:moveTo>
                  <a:pt x="896787" y="0"/>
                </a:moveTo>
                <a:cubicBezTo>
                  <a:pt x="912653" y="0"/>
                  <a:pt x="925982" y="12694"/>
                  <a:pt x="925982" y="29195"/>
                </a:cubicBezTo>
                <a:cubicBezTo>
                  <a:pt x="925982" y="45061"/>
                  <a:pt x="912653" y="58390"/>
                  <a:pt x="896787" y="58390"/>
                </a:cubicBezTo>
                <a:cubicBezTo>
                  <a:pt x="880920" y="58390"/>
                  <a:pt x="867592" y="45061"/>
                  <a:pt x="867592" y="29195"/>
                </a:cubicBezTo>
                <a:cubicBezTo>
                  <a:pt x="867592" y="13329"/>
                  <a:pt x="880920" y="0"/>
                  <a:pt x="896787" y="0"/>
                </a:cubicBezTo>
                <a:close/>
                <a:moveTo>
                  <a:pt x="752084" y="0"/>
                </a:moveTo>
                <a:cubicBezTo>
                  <a:pt x="767950" y="0"/>
                  <a:pt x="781279" y="12694"/>
                  <a:pt x="781279" y="29195"/>
                </a:cubicBezTo>
                <a:cubicBezTo>
                  <a:pt x="781279" y="45061"/>
                  <a:pt x="767950" y="58390"/>
                  <a:pt x="752084" y="58390"/>
                </a:cubicBezTo>
                <a:cubicBezTo>
                  <a:pt x="736217" y="58390"/>
                  <a:pt x="722889" y="45061"/>
                  <a:pt x="722889" y="29195"/>
                </a:cubicBezTo>
                <a:cubicBezTo>
                  <a:pt x="722889" y="13329"/>
                  <a:pt x="736217" y="0"/>
                  <a:pt x="752084" y="0"/>
                </a:cubicBezTo>
                <a:close/>
                <a:moveTo>
                  <a:pt x="607379" y="0"/>
                </a:moveTo>
                <a:cubicBezTo>
                  <a:pt x="623879" y="0"/>
                  <a:pt x="636573" y="12694"/>
                  <a:pt x="636573" y="29195"/>
                </a:cubicBezTo>
                <a:cubicBezTo>
                  <a:pt x="636573" y="45061"/>
                  <a:pt x="623245" y="58390"/>
                  <a:pt x="607379" y="58390"/>
                </a:cubicBezTo>
                <a:cubicBezTo>
                  <a:pt x="591512" y="58390"/>
                  <a:pt x="578184" y="45061"/>
                  <a:pt x="578184" y="29195"/>
                </a:cubicBezTo>
                <a:cubicBezTo>
                  <a:pt x="578184" y="13329"/>
                  <a:pt x="591512" y="0"/>
                  <a:pt x="607379" y="0"/>
                </a:cubicBezTo>
                <a:close/>
                <a:moveTo>
                  <a:pt x="462674" y="0"/>
                </a:moveTo>
                <a:cubicBezTo>
                  <a:pt x="479175" y="0"/>
                  <a:pt x="491869" y="12694"/>
                  <a:pt x="491869" y="29195"/>
                </a:cubicBezTo>
                <a:cubicBezTo>
                  <a:pt x="491869" y="45061"/>
                  <a:pt x="478540" y="58390"/>
                  <a:pt x="462674" y="58390"/>
                </a:cubicBezTo>
                <a:cubicBezTo>
                  <a:pt x="446807" y="58390"/>
                  <a:pt x="433479" y="45061"/>
                  <a:pt x="433479" y="29195"/>
                </a:cubicBezTo>
                <a:cubicBezTo>
                  <a:pt x="433479" y="13329"/>
                  <a:pt x="446807" y="0"/>
                  <a:pt x="462674" y="0"/>
                </a:cubicBezTo>
                <a:close/>
                <a:moveTo>
                  <a:pt x="173900" y="0"/>
                </a:moveTo>
                <a:cubicBezTo>
                  <a:pt x="189766" y="0"/>
                  <a:pt x="203095" y="12694"/>
                  <a:pt x="203095" y="29195"/>
                </a:cubicBezTo>
                <a:cubicBezTo>
                  <a:pt x="203095" y="45061"/>
                  <a:pt x="189766" y="58390"/>
                  <a:pt x="173900" y="58390"/>
                </a:cubicBezTo>
                <a:cubicBezTo>
                  <a:pt x="158033" y="58390"/>
                  <a:pt x="144705" y="45061"/>
                  <a:pt x="144705" y="29195"/>
                </a:cubicBezTo>
                <a:cubicBezTo>
                  <a:pt x="144705" y="13329"/>
                  <a:pt x="158033" y="0"/>
                  <a:pt x="173900" y="0"/>
                </a:cubicBezTo>
                <a:close/>
                <a:moveTo>
                  <a:pt x="29195" y="0"/>
                </a:moveTo>
                <a:cubicBezTo>
                  <a:pt x="45696" y="0"/>
                  <a:pt x="58390" y="12694"/>
                  <a:pt x="58390" y="29195"/>
                </a:cubicBezTo>
                <a:cubicBezTo>
                  <a:pt x="58390" y="45061"/>
                  <a:pt x="45061" y="58390"/>
                  <a:pt x="29195" y="58390"/>
                </a:cubicBezTo>
                <a:cubicBezTo>
                  <a:pt x="13328" y="58390"/>
                  <a:pt x="0" y="45061"/>
                  <a:pt x="0" y="29195"/>
                </a:cubicBezTo>
                <a:cubicBezTo>
                  <a:pt x="0" y="13329"/>
                  <a:pt x="13328" y="0"/>
                  <a:pt x="29195" y="0"/>
                </a:cubicBezTo>
                <a:close/>
              </a:path>
            </a:pathLst>
          </a:custGeom>
          <a:solidFill>
            <a:schemeClr val="accent1">
              <a:lumMod val="60000"/>
              <a:lumOff val="4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rot="0" flipH="0" flipV="0">
            <a:off x="-115450" y="5073275"/>
            <a:ext cx="2847762" cy="226578"/>
          </a:xfrm>
          <a:custGeom>
            <a:avLst/>
            <a:gdLst>
              <a:gd name="connsiteX0" fmla="*/ 2666881 w 2847762"/>
              <a:gd name="connsiteY0" fmla="*/ 0 h 226578"/>
              <a:gd name="connsiteX1" fmla="*/ 2847762 w 2847762"/>
              <a:gd name="connsiteY1" fmla="*/ 0 h 226578"/>
              <a:gd name="connsiteX2" fmla="*/ 2640224 w 2847762"/>
              <a:gd name="connsiteY2" fmla="*/ 226578 h 226578"/>
              <a:gd name="connsiteX3" fmla="*/ 2459344 w 2847762"/>
              <a:gd name="connsiteY3" fmla="*/ 226578 h 226578"/>
              <a:gd name="connsiteX4" fmla="*/ 2392069 w 2847762"/>
              <a:gd name="connsiteY4" fmla="*/ 0 h 226578"/>
              <a:gd name="connsiteX5" fmla="*/ 2572950 w 2847762"/>
              <a:gd name="connsiteY5" fmla="*/ 0 h 226578"/>
              <a:gd name="connsiteX6" fmla="*/ 2364777 w 2847762"/>
              <a:gd name="connsiteY6" fmla="*/ 226578 h 226578"/>
              <a:gd name="connsiteX7" fmla="*/ 2183897 w 2847762"/>
              <a:gd name="connsiteY7" fmla="*/ 226578 h 226578"/>
              <a:gd name="connsiteX8" fmla="*/ 2116623 w 2847762"/>
              <a:gd name="connsiteY8" fmla="*/ 0 h 226578"/>
              <a:gd name="connsiteX9" fmla="*/ 2297503 w 2847762"/>
              <a:gd name="connsiteY9" fmla="*/ 0 h 226578"/>
              <a:gd name="connsiteX10" fmla="*/ 2089966 w 2847762"/>
              <a:gd name="connsiteY10" fmla="*/ 226578 h 226578"/>
              <a:gd name="connsiteX11" fmla="*/ 1909086 w 2847762"/>
              <a:gd name="connsiteY11" fmla="*/ 226578 h 226578"/>
              <a:gd name="connsiteX12" fmla="*/ 1841811 w 2847762"/>
              <a:gd name="connsiteY12" fmla="*/ 0 h 226578"/>
              <a:gd name="connsiteX13" fmla="*/ 2022691 w 2847762"/>
              <a:gd name="connsiteY13" fmla="*/ 0 h 226578"/>
              <a:gd name="connsiteX14" fmla="*/ 1814519 w 2847762"/>
              <a:gd name="connsiteY14" fmla="*/ 226578 h 226578"/>
              <a:gd name="connsiteX15" fmla="*/ 1633639 w 2847762"/>
              <a:gd name="connsiteY15" fmla="*/ 226578 h 226578"/>
              <a:gd name="connsiteX16" fmla="*/ 1566365 w 2847762"/>
              <a:gd name="connsiteY16" fmla="*/ 0 h 226578"/>
              <a:gd name="connsiteX17" fmla="*/ 1747245 w 2847762"/>
              <a:gd name="connsiteY17" fmla="*/ 0 h 226578"/>
              <a:gd name="connsiteX18" fmla="*/ 1539708 w 2847762"/>
              <a:gd name="connsiteY18" fmla="*/ 226578 h 226578"/>
              <a:gd name="connsiteX19" fmla="*/ 1358828 w 2847762"/>
              <a:gd name="connsiteY19" fmla="*/ 226578 h 226578"/>
              <a:gd name="connsiteX20" fmla="*/ 1291552 w 2847762"/>
              <a:gd name="connsiteY20" fmla="*/ 0 h 226578"/>
              <a:gd name="connsiteX21" fmla="*/ 1472432 w 2847762"/>
              <a:gd name="connsiteY21" fmla="*/ 0 h 226578"/>
              <a:gd name="connsiteX22" fmla="*/ 1264261 w 2847762"/>
              <a:gd name="connsiteY22" fmla="*/ 226578 h 226578"/>
              <a:gd name="connsiteX23" fmla="*/ 1084015 w 2847762"/>
              <a:gd name="connsiteY23" fmla="*/ 226578 h 226578"/>
              <a:gd name="connsiteX24" fmla="*/ 1016105 w 2847762"/>
              <a:gd name="connsiteY24" fmla="*/ 0 h 226578"/>
              <a:gd name="connsiteX25" fmla="*/ 1196985 w 2847762"/>
              <a:gd name="connsiteY25" fmla="*/ 0 h 226578"/>
              <a:gd name="connsiteX26" fmla="*/ 989448 w 2847762"/>
              <a:gd name="connsiteY26" fmla="*/ 226578 h 226578"/>
              <a:gd name="connsiteX27" fmla="*/ 808568 w 2847762"/>
              <a:gd name="connsiteY27" fmla="*/ 226578 h 226578"/>
              <a:gd name="connsiteX28" fmla="*/ 778739 w 2847762"/>
              <a:gd name="connsiteY28" fmla="*/ 0 h 226578"/>
              <a:gd name="connsiteX29" fmla="*/ 922173 w 2847762"/>
              <a:gd name="connsiteY29" fmla="*/ 0 h 226578"/>
              <a:gd name="connsiteX30" fmla="*/ 714637 w 2847762"/>
              <a:gd name="connsiteY30" fmla="*/ 226578 h 226578"/>
              <a:gd name="connsiteX31" fmla="*/ 570567 w 2847762"/>
              <a:gd name="connsiteY31" fmla="*/ 226578 h 226578"/>
              <a:gd name="connsiteX32" fmla="*/ 532488 w 2847762"/>
              <a:gd name="connsiteY32" fmla="*/ 0 h 226578"/>
              <a:gd name="connsiteX33" fmla="*/ 625150 w 2847762"/>
              <a:gd name="connsiteY33" fmla="*/ 0 h 226578"/>
              <a:gd name="connsiteX34" fmla="*/ 416978 w 2847762"/>
              <a:gd name="connsiteY34" fmla="*/ 226578 h 226578"/>
              <a:gd name="connsiteX35" fmla="*/ 324316 w 2847762"/>
              <a:gd name="connsiteY35" fmla="*/ 226578 h 226578"/>
              <a:gd name="connsiteX36" fmla="*/ 208172 w 2847762"/>
              <a:gd name="connsiteY36" fmla="*/ 0 h 226578"/>
              <a:gd name="connsiteX37" fmla="*/ 277985 w 2847762"/>
              <a:gd name="connsiteY37" fmla="*/ 0 h 226578"/>
              <a:gd name="connsiteX38" fmla="*/ 69813 w 2847762"/>
              <a:gd name="connsiteY38" fmla="*/ 226578 h 226578"/>
              <a:gd name="connsiteX39" fmla="*/ 0 w 2847762"/>
              <a:gd name="connsiteY39" fmla="*/ 226578 h 226578"/>
            </a:gdLst>
            <a:rect l="l" t="t" r="r" b="b"/>
            <a:pathLst>
              <a:path w="2847762" h="226578">
                <a:moveTo>
                  <a:pt x="2666881" y="0"/>
                </a:moveTo>
                <a:lnTo>
                  <a:pt x="2847762" y="0"/>
                </a:lnTo>
                <a:lnTo>
                  <a:pt x="2640224" y="226578"/>
                </a:lnTo>
                <a:lnTo>
                  <a:pt x="2459344" y="226578"/>
                </a:lnTo>
                <a:close/>
                <a:moveTo>
                  <a:pt x="2392069" y="0"/>
                </a:moveTo>
                <a:lnTo>
                  <a:pt x="2572950" y="0"/>
                </a:lnTo>
                <a:lnTo>
                  <a:pt x="2364777" y="226578"/>
                </a:lnTo>
                <a:lnTo>
                  <a:pt x="2183897" y="226578"/>
                </a:lnTo>
                <a:close/>
                <a:moveTo>
                  <a:pt x="2116623" y="0"/>
                </a:moveTo>
                <a:lnTo>
                  <a:pt x="2297503" y="0"/>
                </a:lnTo>
                <a:lnTo>
                  <a:pt x="2089966" y="226578"/>
                </a:lnTo>
                <a:lnTo>
                  <a:pt x="1909086" y="226578"/>
                </a:lnTo>
                <a:close/>
                <a:moveTo>
                  <a:pt x="1841811" y="0"/>
                </a:moveTo>
                <a:lnTo>
                  <a:pt x="2022691" y="0"/>
                </a:lnTo>
                <a:lnTo>
                  <a:pt x="1814519" y="226578"/>
                </a:lnTo>
                <a:lnTo>
                  <a:pt x="1633639" y="226578"/>
                </a:lnTo>
                <a:close/>
                <a:moveTo>
                  <a:pt x="1566365" y="0"/>
                </a:moveTo>
                <a:lnTo>
                  <a:pt x="1747245" y="0"/>
                </a:lnTo>
                <a:lnTo>
                  <a:pt x="1539708" y="226578"/>
                </a:lnTo>
                <a:lnTo>
                  <a:pt x="1358828" y="226578"/>
                </a:lnTo>
                <a:close/>
                <a:moveTo>
                  <a:pt x="1291552" y="0"/>
                </a:moveTo>
                <a:lnTo>
                  <a:pt x="1472432" y="0"/>
                </a:lnTo>
                <a:lnTo>
                  <a:pt x="1264261" y="226578"/>
                </a:lnTo>
                <a:lnTo>
                  <a:pt x="1084015" y="226578"/>
                </a:lnTo>
                <a:close/>
                <a:moveTo>
                  <a:pt x="1016105" y="0"/>
                </a:moveTo>
                <a:lnTo>
                  <a:pt x="1196985" y="0"/>
                </a:lnTo>
                <a:lnTo>
                  <a:pt x="989448" y="226578"/>
                </a:lnTo>
                <a:lnTo>
                  <a:pt x="808568" y="226578"/>
                </a:lnTo>
                <a:close/>
                <a:moveTo>
                  <a:pt x="778739" y="0"/>
                </a:moveTo>
                <a:lnTo>
                  <a:pt x="922173" y="0"/>
                </a:lnTo>
                <a:lnTo>
                  <a:pt x="714637" y="226578"/>
                </a:lnTo>
                <a:lnTo>
                  <a:pt x="570567" y="226578"/>
                </a:lnTo>
                <a:close/>
                <a:moveTo>
                  <a:pt x="532488" y="0"/>
                </a:moveTo>
                <a:lnTo>
                  <a:pt x="625150" y="0"/>
                </a:lnTo>
                <a:lnTo>
                  <a:pt x="416978" y="226578"/>
                </a:lnTo>
                <a:lnTo>
                  <a:pt x="324316" y="226578"/>
                </a:lnTo>
                <a:close/>
                <a:moveTo>
                  <a:pt x="208172" y="0"/>
                </a:moveTo>
                <a:lnTo>
                  <a:pt x="277985" y="0"/>
                </a:lnTo>
                <a:lnTo>
                  <a:pt x="69813" y="226578"/>
                </a:lnTo>
                <a:lnTo>
                  <a:pt x="0" y="226578"/>
                </a:lnTo>
                <a:close/>
              </a:path>
            </a:pathLst>
          </a:custGeom>
          <a:solidFill>
            <a:schemeClr val="accent3">
              <a:alpha val="10000"/>
            </a:schemeClr>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rot="0" flipH="0" flipV="0">
            <a:off x="401961" y="344558"/>
            <a:ext cx="1321317" cy="16408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rot="0" flipH="0" flipV="0">
            <a:off x="1663518"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rot="0" flipH="0" flipV="0">
            <a:off x="1732917" y="6415319"/>
            <a:ext cx="129755" cy="12977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rot="0" flipH="0" flipV="0">
            <a:off x="1242999"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0" flipH="0" flipV="0">
            <a:off x="1308431" y="6415319"/>
            <a:ext cx="137688" cy="12977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rot="0" flipH="0" flipV="0">
            <a:off x="822480"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rot="0" flipH="0" flipV="0">
            <a:off x="889706" y="6415319"/>
            <a:ext cx="134100" cy="12977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0" flipH="0" flipV="0">
            <a:off x="401961" y="6345930"/>
            <a:ext cx="268552" cy="268552"/>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0" flipH="0" flipV="0">
            <a:off x="476336" y="6415319"/>
            <a:ext cx="119802" cy="12977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rot="0" flipH="0" flipV="0">
            <a:off x="9615626" y="820734"/>
            <a:ext cx="701641" cy="1087226"/>
          </a:xfrm>
          <a:custGeom>
            <a:avLst/>
            <a:gdLst>
              <a:gd name="connsiteX0" fmla="*/ 616264 w 704483"/>
              <a:gd name="connsiteY0" fmla="*/ 356685 h 1091630"/>
              <a:gd name="connsiteX1" fmla="*/ 704483 w 704483"/>
              <a:gd name="connsiteY1" fmla="*/ 444904 h 1091630"/>
              <a:gd name="connsiteX2" fmla="*/ 650665 w 704483"/>
              <a:gd name="connsiteY2" fmla="*/ 526210 h 1091630"/>
              <a:gd name="connsiteX3" fmla="*/ 632132 w 704483"/>
              <a:gd name="connsiteY3" fmla="*/ 529934 h 1091630"/>
              <a:gd name="connsiteX4" fmla="*/ 632132 w 704483"/>
              <a:gd name="connsiteY4" fmla="*/ 811107 h 1091630"/>
              <a:gd name="connsiteX5" fmla="*/ 601032 w 704483"/>
              <a:gd name="connsiteY5" fmla="*/ 811107 h 1091630"/>
              <a:gd name="connsiteX6" fmla="*/ 601032 w 704483"/>
              <a:gd name="connsiteY6" fmla="*/ 530062 h 1091630"/>
              <a:gd name="connsiteX7" fmla="*/ 581863 w 704483"/>
              <a:gd name="connsiteY7" fmla="*/ 526210 h 1091630"/>
              <a:gd name="connsiteX8" fmla="*/ 528045 w 704483"/>
              <a:gd name="connsiteY8" fmla="*/ 444904 h 1091630"/>
              <a:gd name="connsiteX9" fmla="*/ 616264 w 704483"/>
              <a:gd name="connsiteY9" fmla="*/ 356685 h 1091630"/>
              <a:gd name="connsiteX10" fmla="*/ 88219 w 704483"/>
              <a:gd name="connsiteY10" fmla="*/ 190400 h 1091630"/>
              <a:gd name="connsiteX11" fmla="*/ 176437 w 704483"/>
              <a:gd name="connsiteY11" fmla="*/ 278619 h 1091630"/>
              <a:gd name="connsiteX12" fmla="*/ 122620 w 704483"/>
              <a:gd name="connsiteY12" fmla="*/ 359925 h 1091630"/>
              <a:gd name="connsiteX13" fmla="*/ 103450 w 704483"/>
              <a:gd name="connsiteY13" fmla="*/ 363777 h 1091630"/>
              <a:gd name="connsiteX14" fmla="*/ 103450 w 704483"/>
              <a:gd name="connsiteY14" fmla="*/ 811105 h 1091630"/>
              <a:gd name="connsiteX15" fmla="*/ 72352 w 704483"/>
              <a:gd name="connsiteY15" fmla="*/ 811105 h 1091630"/>
              <a:gd name="connsiteX16" fmla="*/ 72352 w 704483"/>
              <a:gd name="connsiteY16" fmla="*/ 363649 h 1091630"/>
              <a:gd name="connsiteX17" fmla="*/ 53818 w 704483"/>
              <a:gd name="connsiteY17" fmla="*/ 359925 h 1091630"/>
              <a:gd name="connsiteX18" fmla="*/ 0 w 704483"/>
              <a:gd name="connsiteY18" fmla="*/ 278619 h 1091630"/>
              <a:gd name="connsiteX19" fmla="*/ 88219 w 704483"/>
              <a:gd name="connsiteY19" fmla="*/ 190400 h 1091630"/>
              <a:gd name="connsiteX20" fmla="*/ 352241 w 704483"/>
              <a:gd name="connsiteY20" fmla="*/ 0 h 1091630"/>
              <a:gd name="connsiteX21" fmla="*/ 440459 w 704483"/>
              <a:gd name="connsiteY21" fmla="*/ 88219 h 1091630"/>
              <a:gd name="connsiteX22" fmla="*/ 386642 w 704483"/>
              <a:gd name="connsiteY22" fmla="*/ 169526 h 1091630"/>
              <a:gd name="connsiteX23" fmla="*/ 367472 w 704483"/>
              <a:gd name="connsiteY23" fmla="*/ 173378 h 1091630"/>
              <a:gd name="connsiteX24" fmla="*/ 367472 w 704483"/>
              <a:gd name="connsiteY24" fmla="*/ 1091630 h 1091630"/>
              <a:gd name="connsiteX25" fmla="*/ 336374 w 704483"/>
              <a:gd name="connsiteY25" fmla="*/ 1091630 h 1091630"/>
              <a:gd name="connsiteX26" fmla="*/ 336374 w 704483"/>
              <a:gd name="connsiteY26" fmla="*/ 173209 h 1091630"/>
              <a:gd name="connsiteX27" fmla="*/ 317840 w 704483"/>
              <a:gd name="connsiteY27" fmla="*/ 169437 h 1091630"/>
              <a:gd name="connsiteX28" fmla="*/ 264022 w 704483"/>
              <a:gd name="connsiteY28" fmla="*/ 88219 h 1091630"/>
              <a:gd name="connsiteX29" fmla="*/ 352241 w 704483"/>
              <a:gd name="connsiteY29" fmla="*/ 0 h 1091630"/>
            </a:gdLst>
            <a:rect l="l" t="t" r="r" b="b"/>
            <a:pathLst>
              <a:path w="704483" h="1091630">
                <a:moveTo>
                  <a:pt x="616264" y="356685"/>
                </a:moveTo>
                <a:cubicBezTo>
                  <a:pt x="665133" y="356685"/>
                  <a:pt x="704483" y="396034"/>
                  <a:pt x="704483" y="444904"/>
                </a:cubicBezTo>
                <a:cubicBezTo>
                  <a:pt x="704483" y="481556"/>
                  <a:pt x="682349" y="512852"/>
                  <a:pt x="650665" y="526210"/>
                </a:cubicBezTo>
                <a:lnTo>
                  <a:pt x="632132" y="529934"/>
                </a:lnTo>
                <a:lnTo>
                  <a:pt x="632132" y="811107"/>
                </a:lnTo>
                <a:lnTo>
                  <a:pt x="601032" y="811107"/>
                </a:lnTo>
                <a:lnTo>
                  <a:pt x="601032" y="530062"/>
                </a:lnTo>
                <a:lnTo>
                  <a:pt x="581863" y="526210"/>
                </a:lnTo>
                <a:cubicBezTo>
                  <a:pt x="550179" y="512852"/>
                  <a:pt x="528045" y="481556"/>
                  <a:pt x="528045" y="444904"/>
                </a:cubicBezTo>
                <a:cubicBezTo>
                  <a:pt x="528045" y="396034"/>
                  <a:pt x="567394" y="356685"/>
                  <a:pt x="616264" y="356685"/>
                </a:cubicBezTo>
                <a:close/>
                <a:moveTo>
                  <a:pt x="88219" y="190400"/>
                </a:moveTo>
                <a:cubicBezTo>
                  <a:pt x="137088" y="190400"/>
                  <a:pt x="176437" y="229749"/>
                  <a:pt x="176437" y="278619"/>
                </a:cubicBezTo>
                <a:cubicBezTo>
                  <a:pt x="176437" y="315271"/>
                  <a:pt x="154303" y="346567"/>
                  <a:pt x="122620" y="359925"/>
                </a:cubicBezTo>
                <a:lnTo>
                  <a:pt x="103450" y="363777"/>
                </a:lnTo>
                <a:lnTo>
                  <a:pt x="103450" y="811105"/>
                </a:lnTo>
                <a:lnTo>
                  <a:pt x="72352" y="811105"/>
                </a:lnTo>
                <a:lnTo>
                  <a:pt x="72352" y="363649"/>
                </a:lnTo>
                <a:lnTo>
                  <a:pt x="53818" y="359925"/>
                </a:lnTo>
                <a:cubicBezTo>
                  <a:pt x="22134" y="346567"/>
                  <a:pt x="0" y="315271"/>
                  <a:pt x="0" y="278619"/>
                </a:cubicBezTo>
                <a:cubicBezTo>
                  <a:pt x="0" y="229749"/>
                  <a:pt x="39349" y="190400"/>
                  <a:pt x="88219" y="190400"/>
                </a:cubicBezTo>
                <a:close/>
                <a:moveTo>
                  <a:pt x="352241" y="0"/>
                </a:moveTo>
                <a:cubicBezTo>
                  <a:pt x="401111" y="0"/>
                  <a:pt x="440459" y="39349"/>
                  <a:pt x="440459" y="88219"/>
                </a:cubicBezTo>
                <a:cubicBezTo>
                  <a:pt x="440459" y="124871"/>
                  <a:pt x="418326" y="156168"/>
                  <a:pt x="386642" y="169526"/>
                </a:cubicBezTo>
                <a:lnTo>
                  <a:pt x="367472" y="173378"/>
                </a:lnTo>
                <a:lnTo>
                  <a:pt x="367472" y="1091630"/>
                </a:lnTo>
                <a:lnTo>
                  <a:pt x="336374" y="1091630"/>
                </a:lnTo>
                <a:lnTo>
                  <a:pt x="336374" y="173209"/>
                </a:lnTo>
                <a:lnTo>
                  <a:pt x="317840" y="169437"/>
                </a:lnTo>
                <a:cubicBezTo>
                  <a:pt x="286156" y="155930"/>
                  <a:pt x="264022" y="124395"/>
                  <a:pt x="264022" y="88219"/>
                </a:cubicBezTo>
                <a:cubicBezTo>
                  <a:pt x="264022" y="39349"/>
                  <a:pt x="303371" y="0"/>
                  <a:pt x="352241"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5868487" y="2326418"/>
            <a:ext cx="997467" cy="701639"/>
          </a:xfrm>
          <a:custGeom>
            <a:avLst/>
            <a:gdLst>
              <a:gd name="connsiteX0" fmla="*/ 431575 w 1001508"/>
              <a:gd name="connsiteY0" fmla="*/ 528044 h 704481"/>
              <a:gd name="connsiteX1" fmla="*/ 512881 w 1001508"/>
              <a:gd name="connsiteY1" fmla="*/ 581862 h 704481"/>
              <a:gd name="connsiteX2" fmla="*/ 516733 w 1001508"/>
              <a:gd name="connsiteY2" fmla="*/ 601031 h 704481"/>
              <a:gd name="connsiteX3" fmla="*/ 1001507 w 1001508"/>
              <a:gd name="connsiteY3" fmla="*/ 601031 h 704481"/>
              <a:gd name="connsiteX4" fmla="*/ 1001507 w 1001508"/>
              <a:gd name="connsiteY4" fmla="*/ 632129 h 704481"/>
              <a:gd name="connsiteX5" fmla="*/ 516564 w 1001508"/>
              <a:gd name="connsiteY5" fmla="*/ 632129 h 704481"/>
              <a:gd name="connsiteX6" fmla="*/ 512792 w 1001508"/>
              <a:gd name="connsiteY6" fmla="*/ 650663 h 704481"/>
              <a:gd name="connsiteX7" fmla="*/ 431575 w 1001508"/>
              <a:gd name="connsiteY7" fmla="*/ 704481 h 704481"/>
              <a:gd name="connsiteX8" fmla="*/ 343356 w 1001508"/>
              <a:gd name="connsiteY8" fmla="*/ 616263 h 704481"/>
              <a:gd name="connsiteX9" fmla="*/ 431575 w 1001508"/>
              <a:gd name="connsiteY9" fmla="*/ 528044 h 704481"/>
              <a:gd name="connsiteX10" fmla="*/ 88219 w 1001508"/>
              <a:gd name="connsiteY10" fmla="*/ 264022 h 704481"/>
              <a:gd name="connsiteX11" fmla="*/ 169526 w 1001508"/>
              <a:gd name="connsiteY11" fmla="*/ 317840 h 704481"/>
              <a:gd name="connsiteX12" fmla="*/ 173377 w 1001508"/>
              <a:gd name="connsiteY12" fmla="*/ 337009 h 704481"/>
              <a:gd name="connsiteX13" fmla="*/ 1001508 w 1001508"/>
              <a:gd name="connsiteY13" fmla="*/ 337009 h 704481"/>
              <a:gd name="connsiteX14" fmla="*/ 1001508 w 1001508"/>
              <a:gd name="connsiteY14" fmla="*/ 368107 h 704481"/>
              <a:gd name="connsiteX15" fmla="*/ 173209 w 1001508"/>
              <a:gd name="connsiteY15" fmla="*/ 368107 h 704481"/>
              <a:gd name="connsiteX16" fmla="*/ 169437 w 1001508"/>
              <a:gd name="connsiteY16" fmla="*/ 386641 h 704481"/>
              <a:gd name="connsiteX17" fmla="*/ 88219 w 1001508"/>
              <a:gd name="connsiteY17" fmla="*/ 440459 h 704481"/>
              <a:gd name="connsiteX18" fmla="*/ 0 w 1001508"/>
              <a:gd name="connsiteY18" fmla="*/ 352240 h 704481"/>
              <a:gd name="connsiteX19" fmla="*/ 88219 w 1001508"/>
              <a:gd name="connsiteY19" fmla="*/ 264022 h 704481"/>
              <a:gd name="connsiteX20" fmla="*/ 597858 w 1001508"/>
              <a:gd name="connsiteY20" fmla="*/ 0 h 704481"/>
              <a:gd name="connsiteX21" fmla="*/ 679164 w 1001508"/>
              <a:gd name="connsiteY21" fmla="*/ 53818 h 704481"/>
              <a:gd name="connsiteX22" fmla="*/ 683016 w 1001508"/>
              <a:gd name="connsiteY22" fmla="*/ 72987 h 704481"/>
              <a:gd name="connsiteX23" fmla="*/ 1001508 w 1001508"/>
              <a:gd name="connsiteY23" fmla="*/ 72987 h 704481"/>
              <a:gd name="connsiteX24" fmla="*/ 1001508 w 1001508"/>
              <a:gd name="connsiteY24" fmla="*/ 103451 h 704481"/>
              <a:gd name="connsiteX25" fmla="*/ 682976 w 1001508"/>
              <a:gd name="connsiteY25" fmla="*/ 103451 h 704481"/>
              <a:gd name="connsiteX26" fmla="*/ 679075 w 1001508"/>
              <a:gd name="connsiteY26" fmla="*/ 122619 h 704481"/>
              <a:gd name="connsiteX27" fmla="*/ 597858 w 1001508"/>
              <a:gd name="connsiteY27" fmla="*/ 176437 h 704481"/>
              <a:gd name="connsiteX28" fmla="*/ 509639 w 1001508"/>
              <a:gd name="connsiteY28" fmla="*/ 88218 h 704481"/>
              <a:gd name="connsiteX29" fmla="*/ 597858 w 1001508"/>
              <a:gd name="connsiteY29" fmla="*/ 0 h 704481"/>
            </a:gdLst>
            <a:rect l="l" t="t" r="r" b="b"/>
            <a:pathLst>
              <a:path w="1001508" h="704481">
                <a:moveTo>
                  <a:pt x="431575" y="528044"/>
                </a:moveTo>
                <a:cubicBezTo>
                  <a:pt x="468227" y="528044"/>
                  <a:pt x="499524" y="550178"/>
                  <a:pt x="512881" y="581862"/>
                </a:cubicBezTo>
                <a:lnTo>
                  <a:pt x="516733" y="601031"/>
                </a:lnTo>
                <a:lnTo>
                  <a:pt x="1001507" y="601031"/>
                </a:lnTo>
                <a:lnTo>
                  <a:pt x="1001507" y="632129"/>
                </a:lnTo>
                <a:lnTo>
                  <a:pt x="516564" y="632129"/>
                </a:lnTo>
                <a:lnTo>
                  <a:pt x="512792" y="650663"/>
                </a:lnTo>
                <a:cubicBezTo>
                  <a:pt x="499286" y="682347"/>
                  <a:pt x="467751" y="704481"/>
                  <a:pt x="431575" y="704481"/>
                </a:cubicBezTo>
                <a:cubicBezTo>
                  <a:pt x="382705" y="704481"/>
                  <a:pt x="343356" y="665132"/>
                  <a:pt x="343356" y="616263"/>
                </a:cubicBezTo>
                <a:cubicBezTo>
                  <a:pt x="343356" y="567393"/>
                  <a:pt x="382705" y="528044"/>
                  <a:pt x="431575" y="528044"/>
                </a:cubicBezTo>
                <a:close/>
                <a:moveTo>
                  <a:pt x="88219" y="264022"/>
                </a:moveTo>
                <a:cubicBezTo>
                  <a:pt x="124871" y="264022"/>
                  <a:pt x="156168" y="286156"/>
                  <a:pt x="169526" y="317840"/>
                </a:cubicBezTo>
                <a:lnTo>
                  <a:pt x="173377" y="337009"/>
                </a:lnTo>
                <a:lnTo>
                  <a:pt x="1001508" y="337009"/>
                </a:lnTo>
                <a:lnTo>
                  <a:pt x="1001508" y="368107"/>
                </a:lnTo>
                <a:lnTo>
                  <a:pt x="173209" y="368107"/>
                </a:lnTo>
                <a:lnTo>
                  <a:pt x="169437" y="386641"/>
                </a:lnTo>
                <a:cubicBezTo>
                  <a:pt x="155930" y="418325"/>
                  <a:pt x="124395" y="440459"/>
                  <a:pt x="88219" y="440459"/>
                </a:cubicBezTo>
                <a:cubicBezTo>
                  <a:pt x="39349" y="440459"/>
                  <a:pt x="0" y="401110"/>
                  <a:pt x="0" y="352240"/>
                </a:cubicBezTo>
                <a:cubicBezTo>
                  <a:pt x="0" y="303371"/>
                  <a:pt x="39349" y="264022"/>
                  <a:pt x="88219" y="264022"/>
                </a:cubicBezTo>
                <a:close/>
                <a:moveTo>
                  <a:pt x="597858" y="0"/>
                </a:moveTo>
                <a:cubicBezTo>
                  <a:pt x="634510" y="0"/>
                  <a:pt x="665807" y="22134"/>
                  <a:pt x="679164" y="53818"/>
                </a:cubicBezTo>
                <a:lnTo>
                  <a:pt x="683016" y="72987"/>
                </a:lnTo>
                <a:lnTo>
                  <a:pt x="1001508" y="72987"/>
                </a:lnTo>
                <a:lnTo>
                  <a:pt x="1001508" y="103451"/>
                </a:lnTo>
                <a:lnTo>
                  <a:pt x="682976" y="103451"/>
                </a:lnTo>
                <a:lnTo>
                  <a:pt x="679075" y="122619"/>
                </a:lnTo>
                <a:cubicBezTo>
                  <a:pt x="665569" y="154303"/>
                  <a:pt x="634034" y="176437"/>
                  <a:pt x="597858" y="176437"/>
                </a:cubicBezTo>
                <a:cubicBezTo>
                  <a:pt x="548988" y="176437"/>
                  <a:pt x="509639" y="137088"/>
                  <a:pt x="509639" y="88218"/>
                </a:cubicBezTo>
                <a:cubicBezTo>
                  <a:pt x="509639" y="39349"/>
                  <a:pt x="548988" y="0"/>
                  <a:pt x="59785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0" flipH="0" flipV="0">
            <a:off x="10026334" y="3774575"/>
            <a:ext cx="1859031" cy="701639"/>
          </a:xfrm>
          <a:custGeom>
            <a:avLst/>
            <a:gdLst>
              <a:gd name="connsiteX0" fmla="*/ 1209046 w 1866563"/>
              <a:gd name="connsiteY0" fmla="*/ 528044 h 704481"/>
              <a:gd name="connsiteX1" fmla="*/ 1297265 w 1866563"/>
              <a:gd name="connsiteY1" fmla="*/ 616263 h 704481"/>
              <a:gd name="connsiteX2" fmla="*/ 1209046 w 1866563"/>
              <a:gd name="connsiteY2" fmla="*/ 704481 h 704481"/>
              <a:gd name="connsiteX3" fmla="*/ 1127739 w 1866563"/>
              <a:gd name="connsiteY3" fmla="*/ 650664 h 704481"/>
              <a:gd name="connsiteX4" fmla="*/ 1124015 w 1866563"/>
              <a:gd name="connsiteY4" fmla="*/ 632129 h 704481"/>
              <a:gd name="connsiteX5" fmla="*/ 9520 w 1866563"/>
              <a:gd name="connsiteY5" fmla="*/ 632129 h 704481"/>
              <a:gd name="connsiteX6" fmla="*/ 9520 w 1866563"/>
              <a:gd name="connsiteY6" fmla="*/ 601031 h 704481"/>
              <a:gd name="connsiteX7" fmla="*/ 1123911 w 1866563"/>
              <a:gd name="connsiteY7" fmla="*/ 601031 h 704481"/>
              <a:gd name="connsiteX8" fmla="*/ 1127739 w 1866563"/>
              <a:gd name="connsiteY8" fmla="*/ 582129 h 704481"/>
              <a:gd name="connsiteX9" fmla="*/ 1209046 w 1866563"/>
              <a:gd name="connsiteY9" fmla="*/ 528044 h 704481"/>
              <a:gd name="connsiteX10" fmla="*/ 1778344 w 1866563"/>
              <a:gd name="connsiteY10" fmla="*/ 264022 h 704481"/>
              <a:gd name="connsiteX11" fmla="*/ 1866563 w 1866563"/>
              <a:gd name="connsiteY11" fmla="*/ 352241 h 704481"/>
              <a:gd name="connsiteX12" fmla="*/ 1778344 w 1866563"/>
              <a:gd name="connsiteY12" fmla="*/ 440459 h 704481"/>
              <a:gd name="connsiteX13" fmla="*/ 1697037 w 1866563"/>
              <a:gd name="connsiteY13" fmla="*/ 386642 h 704481"/>
              <a:gd name="connsiteX14" fmla="*/ 1693186 w 1866563"/>
              <a:gd name="connsiteY14" fmla="*/ 367473 h 704481"/>
              <a:gd name="connsiteX15" fmla="*/ 69179 w 1866563"/>
              <a:gd name="connsiteY15" fmla="*/ 367473 h 704481"/>
              <a:gd name="connsiteX16" fmla="*/ 69179 w 1866563"/>
              <a:gd name="connsiteY16" fmla="*/ 337009 h 704481"/>
              <a:gd name="connsiteX17" fmla="*/ 1693185 w 1866563"/>
              <a:gd name="connsiteY17" fmla="*/ 337009 h 704481"/>
              <a:gd name="connsiteX18" fmla="*/ 1697037 w 1866563"/>
              <a:gd name="connsiteY18" fmla="*/ 317840 h 704481"/>
              <a:gd name="connsiteX19" fmla="*/ 1778344 w 1866563"/>
              <a:gd name="connsiteY19" fmla="*/ 264022 h 704481"/>
              <a:gd name="connsiteX20" fmla="*/ 1365808 w 1866563"/>
              <a:gd name="connsiteY20" fmla="*/ 0 h 704481"/>
              <a:gd name="connsiteX21" fmla="*/ 1454027 w 1866563"/>
              <a:gd name="connsiteY21" fmla="*/ 88219 h 704481"/>
              <a:gd name="connsiteX22" fmla="*/ 1365808 w 1866563"/>
              <a:gd name="connsiteY22" fmla="*/ 176437 h 704481"/>
              <a:gd name="connsiteX23" fmla="*/ 1284501 w 1866563"/>
              <a:gd name="connsiteY23" fmla="*/ 122620 h 704481"/>
              <a:gd name="connsiteX24" fmla="*/ 1280649 w 1866563"/>
              <a:gd name="connsiteY24" fmla="*/ 103449 h 704481"/>
              <a:gd name="connsiteX25" fmla="*/ 0 w 1866563"/>
              <a:gd name="connsiteY25" fmla="*/ 103449 h 704481"/>
              <a:gd name="connsiteX26" fmla="*/ 0 w 1866563"/>
              <a:gd name="connsiteY26" fmla="*/ 72351 h 704481"/>
              <a:gd name="connsiteX27" fmla="*/ 1280818 w 1866563"/>
              <a:gd name="connsiteY27" fmla="*/ 72351 h 704481"/>
              <a:gd name="connsiteX28" fmla="*/ 1284590 w 1866563"/>
              <a:gd name="connsiteY28" fmla="*/ 53818 h 704481"/>
              <a:gd name="connsiteX29" fmla="*/ 1365808 w 1866563"/>
              <a:gd name="connsiteY29" fmla="*/ 0 h 704481"/>
            </a:gdLst>
            <a:rect l="l" t="t" r="r" b="b"/>
            <a:pathLst>
              <a:path w="1866563" h="704481">
                <a:moveTo>
                  <a:pt x="1209046" y="528044"/>
                </a:moveTo>
                <a:cubicBezTo>
                  <a:pt x="1257915" y="528044"/>
                  <a:pt x="1297265" y="567393"/>
                  <a:pt x="1297265" y="616263"/>
                </a:cubicBezTo>
                <a:cubicBezTo>
                  <a:pt x="1297265" y="665132"/>
                  <a:pt x="1257915" y="704481"/>
                  <a:pt x="1209046" y="704481"/>
                </a:cubicBezTo>
                <a:cubicBezTo>
                  <a:pt x="1172394" y="704481"/>
                  <a:pt x="1141097" y="682347"/>
                  <a:pt x="1127739" y="650664"/>
                </a:cubicBezTo>
                <a:lnTo>
                  <a:pt x="1124015" y="632129"/>
                </a:lnTo>
                <a:lnTo>
                  <a:pt x="9520" y="632129"/>
                </a:lnTo>
                <a:lnTo>
                  <a:pt x="9520" y="601031"/>
                </a:lnTo>
                <a:lnTo>
                  <a:pt x="1123911" y="601031"/>
                </a:lnTo>
                <a:lnTo>
                  <a:pt x="1127739" y="582129"/>
                </a:lnTo>
                <a:cubicBezTo>
                  <a:pt x="1141097" y="550535"/>
                  <a:pt x="1172394" y="528044"/>
                  <a:pt x="1209046" y="528044"/>
                </a:cubicBezTo>
                <a:close/>
                <a:moveTo>
                  <a:pt x="1778344" y="264022"/>
                </a:moveTo>
                <a:cubicBezTo>
                  <a:pt x="1827214" y="264022"/>
                  <a:pt x="1866563" y="303371"/>
                  <a:pt x="1866563" y="352241"/>
                </a:cubicBezTo>
                <a:cubicBezTo>
                  <a:pt x="1866563" y="401110"/>
                  <a:pt x="1827214" y="440459"/>
                  <a:pt x="1778344" y="440459"/>
                </a:cubicBezTo>
                <a:cubicBezTo>
                  <a:pt x="1741692" y="440459"/>
                  <a:pt x="1710395" y="418325"/>
                  <a:pt x="1697037" y="386642"/>
                </a:cubicBezTo>
                <a:lnTo>
                  <a:pt x="1693186" y="367473"/>
                </a:lnTo>
                <a:lnTo>
                  <a:pt x="69179" y="367473"/>
                </a:lnTo>
                <a:lnTo>
                  <a:pt x="69179" y="337009"/>
                </a:lnTo>
                <a:lnTo>
                  <a:pt x="1693185" y="337009"/>
                </a:lnTo>
                <a:lnTo>
                  <a:pt x="1697037" y="317840"/>
                </a:lnTo>
                <a:cubicBezTo>
                  <a:pt x="1710395" y="286156"/>
                  <a:pt x="1741692" y="264022"/>
                  <a:pt x="1778344" y="264022"/>
                </a:cubicBezTo>
                <a:close/>
                <a:moveTo>
                  <a:pt x="1365808" y="0"/>
                </a:moveTo>
                <a:cubicBezTo>
                  <a:pt x="1414678" y="0"/>
                  <a:pt x="1454027" y="39349"/>
                  <a:pt x="1454027" y="88219"/>
                </a:cubicBezTo>
                <a:cubicBezTo>
                  <a:pt x="1454027" y="137088"/>
                  <a:pt x="1414678" y="176437"/>
                  <a:pt x="1365808" y="176437"/>
                </a:cubicBezTo>
                <a:cubicBezTo>
                  <a:pt x="1329156" y="176437"/>
                  <a:pt x="1297859" y="154303"/>
                  <a:pt x="1284501" y="122620"/>
                </a:cubicBezTo>
                <a:lnTo>
                  <a:pt x="1280649" y="103449"/>
                </a:lnTo>
                <a:lnTo>
                  <a:pt x="0" y="103449"/>
                </a:lnTo>
                <a:lnTo>
                  <a:pt x="0" y="72351"/>
                </a:lnTo>
                <a:lnTo>
                  <a:pt x="1280818" y="72351"/>
                </a:lnTo>
                <a:lnTo>
                  <a:pt x="1284590" y="53818"/>
                </a:lnTo>
                <a:cubicBezTo>
                  <a:pt x="1298097" y="22134"/>
                  <a:pt x="1329632" y="0"/>
                  <a:pt x="1365808" y="0"/>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7726254" y="4373815"/>
            <a:ext cx="701641" cy="1852077"/>
          </a:xfrm>
          <a:custGeom>
            <a:avLst/>
            <a:gdLst>
              <a:gd name="connsiteX0" fmla="*/ 337010 w 704483"/>
              <a:gd name="connsiteY0" fmla="*/ 62198 h 1859580"/>
              <a:gd name="connsiteX1" fmla="*/ 368108 w 704483"/>
              <a:gd name="connsiteY1" fmla="*/ 62198 h 1859580"/>
              <a:gd name="connsiteX2" fmla="*/ 368108 w 704483"/>
              <a:gd name="connsiteY2" fmla="*/ 1686330 h 1859580"/>
              <a:gd name="connsiteX3" fmla="*/ 386643 w 704483"/>
              <a:gd name="connsiteY3" fmla="*/ 1690054 h 1859580"/>
              <a:gd name="connsiteX4" fmla="*/ 440460 w 704483"/>
              <a:gd name="connsiteY4" fmla="*/ 1771361 h 1859580"/>
              <a:gd name="connsiteX5" fmla="*/ 352242 w 704483"/>
              <a:gd name="connsiteY5" fmla="*/ 1859580 h 1859580"/>
              <a:gd name="connsiteX6" fmla="*/ 264023 w 704483"/>
              <a:gd name="connsiteY6" fmla="*/ 1771361 h 1859580"/>
              <a:gd name="connsiteX7" fmla="*/ 317841 w 704483"/>
              <a:gd name="connsiteY7" fmla="*/ 1690054 h 1859580"/>
              <a:gd name="connsiteX8" fmla="*/ 337010 w 704483"/>
              <a:gd name="connsiteY8" fmla="*/ 1686203 h 1859580"/>
              <a:gd name="connsiteX9" fmla="*/ 72987 w 704483"/>
              <a:gd name="connsiteY9" fmla="*/ 1270 h 1859580"/>
              <a:gd name="connsiteX10" fmla="*/ 103451 w 704483"/>
              <a:gd name="connsiteY10" fmla="*/ 1270 h 1859580"/>
              <a:gd name="connsiteX11" fmla="*/ 103451 w 704483"/>
              <a:gd name="connsiteY11" fmla="*/ 1115674 h 1859580"/>
              <a:gd name="connsiteX12" fmla="*/ 122620 w 704483"/>
              <a:gd name="connsiteY12" fmla="*/ 1119575 h 1859580"/>
              <a:gd name="connsiteX13" fmla="*/ 176437 w 704483"/>
              <a:gd name="connsiteY13" fmla="*/ 1200793 h 1859580"/>
              <a:gd name="connsiteX14" fmla="*/ 88218 w 704483"/>
              <a:gd name="connsiteY14" fmla="*/ 1289012 h 1859580"/>
              <a:gd name="connsiteX15" fmla="*/ 0 w 704483"/>
              <a:gd name="connsiteY15" fmla="*/ 1200793 h 1859580"/>
              <a:gd name="connsiteX16" fmla="*/ 53817 w 704483"/>
              <a:gd name="connsiteY16" fmla="*/ 1119486 h 1859580"/>
              <a:gd name="connsiteX17" fmla="*/ 72987 w 704483"/>
              <a:gd name="connsiteY17" fmla="*/ 1115634 h 1859580"/>
              <a:gd name="connsiteX18" fmla="*/ 601032 w 704483"/>
              <a:gd name="connsiteY18" fmla="*/ 0 h 1859580"/>
              <a:gd name="connsiteX19" fmla="*/ 632130 w 704483"/>
              <a:gd name="connsiteY19" fmla="*/ 0 h 1859580"/>
              <a:gd name="connsiteX20" fmla="*/ 632130 w 704483"/>
              <a:gd name="connsiteY20" fmla="*/ 1280818 h 1859580"/>
              <a:gd name="connsiteX21" fmla="*/ 650665 w 704483"/>
              <a:gd name="connsiteY21" fmla="*/ 1284590 h 1859580"/>
              <a:gd name="connsiteX22" fmla="*/ 704483 w 704483"/>
              <a:gd name="connsiteY22" fmla="*/ 1365808 h 1859580"/>
              <a:gd name="connsiteX23" fmla="*/ 616264 w 704483"/>
              <a:gd name="connsiteY23" fmla="*/ 1454027 h 1859580"/>
              <a:gd name="connsiteX24" fmla="*/ 528045 w 704483"/>
              <a:gd name="connsiteY24" fmla="*/ 1365808 h 1859580"/>
              <a:gd name="connsiteX25" fmla="*/ 581863 w 704483"/>
              <a:gd name="connsiteY25" fmla="*/ 1284501 h 1859580"/>
              <a:gd name="connsiteX26" fmla="*/ 601032 w 704483"/>
              <a:gd name="connsiteY26" fmla="*/ 1280650 h 1859580"/>
            </a:gdLst>
            <a:rect l="l" t="t" r="r" b="b"/>
            <a:pathLst>
              <a:path w="704483" h="1859580">
                <a:moveTo>
                  <a:pt x="337010" y="62198"/>
                </a:moveTo>
                <a:lnTo>
                  <a:pt x="368108" y="62198"/>
                </a:lnTo>
                <a:lnTo>
                  <a:pt x="368108" y="1686330"/>
                </a:lnTo>
                <a:lnTo>
                  <a:pt x="386643" y="1690054"/>
                </a:lnTo>
                <a:cubicBezTo>
                  <a:pt x="418326" y="1703412"/>
                  <a:pt x="440460" y="1734709"/>
                  <a:pt x="440460" y="1771361"/>
                </a:cubicBezTo>
                <a:cubicBezTo>
                  <a:pt x="440460" y="1820231"/>
                  <a:pt x="401111" y="1859580"/>
                  <a:pt x="352242" y="1859580"/>
                </a:cubicBezTo>
                <a:cubicBezTo>
                  <a:pt x="303372" y="1859580"/>
                  <a:pt x="264023" y="1820231"/>
                  <a:pt x="264023" y="1771361"/>
                </a:cubicBezTo>
                <a:cubicBezTo>
                  <a:pt x="264023" y="1734709"/>
                  <a:pt x="286157" y="1703412"/>
                  <a:pt x="317841" y="1690054"/>
                </a:cubicBezTo>
                <a:lnTo>
                  <a:pt x="337010" y="1686203"/>
                </a:lnTo>
                <a:close/>
                <a:moveTo>
                  <a:pt x="72987" y="1270"/>
                </a:moveTo>
                <a:lnTo>
                  <a:pt x="103451" y="1270"/>
                </a:lnTo>
                <a:lnTo>
                  <a:pt x="103451" y="1115674"/>
                </a:lnTo>
                <a:lnTo>
                  <a:pt x="122620" y="1119575"/>
                </a:lnTo>
                <a:cubicBezTo>
                  <a:pt x="154304" y="1133081"/>
                  <a:pt x="176437" y="1164616"/>
                  <a:pt x="176437" y="1200793"/>
                </a:cubicBezTo>
                <a:cubicBezTo>
                  <a:pt x="176437" y="1249662"/>
                  <a:pt x="137089" y="1289012"/>
                  <a:pt x="88218" y="1289012"/>
                </a:cubicBezTo>
                <a:cubicBezTo>
                  <a:pt x="39349" y="1289012"/>
                  <a:pt x="0" y="1249662"/>
                  <a:pt x="0" y="1200793"/>
                </a:cubicBezTo>
                <a:cubicBezTo>
                  <a:pt x="0" y="1164141"/>
                  <a:pt x="22134" y="1132843"/>
                  <a:pt x="53817" y="1119486"/>
                </a:cubicBezTo>
                <a:lnTo>
                  <a:pt x="72987" y="1115634"/>
                </a:lnTo>
                <a:close/>
                <a:moveTo>
                  <a:pt x="601032" y="0"/>
                </a:moveTo>
                <a:lnTo>
                  <a:pt x="632130" y="0"/>
                </a:lnTo>
                <a:lnTo>
                  <a:pt x="632130" y="1280818"/>
                </a:lnTo>
                <a:lnTo>
                  <a:pt x="650665" y="1284590"/>
                </a:lnTo>
                <a:cubicBezTo>
                  <a:pt x="682349" y="1298097"/>
                  <a:pt x="704483" y="1329632"/>
                  <a:pt x="704483" y="1365808"/>
                </a:cubicBezTo>
                <a:cubicBezTo>
                  <a:pt x="704483" y="1414678"/>
                  <a:pt x="665133" y="1454027"/>
                  <a:pt x="616264" y="1454027"/>
                </a:cubicBezTo>
                <a:cubicBezTo>
                  <a:pt x="567395" y="1454027"/>
                  <a:pt x="528045" y="1414678"/>
                  <a:pt x="528045" y="1365808"/>
                </a:cubicBezTo>
                <a:cubicBezTo>
                  <a:pt x="528045" y="1329156"/>
                  <a:pt x="550179" y="1297859"/>
                  <a:pt x="581863" y="1284501"/>
                </a:cubicBezTo>
                <a:lnTo>
                  <a:pt x="601032" y="1280650"/>
                </a:ln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0" flipH="0" flipV="0">
            <a:off x="6761812" y="1513888"/>
            <a:ext cx="4194038" cy="4258891"/>
          </a:xfrm>
          <a:custGeom>
            <a:avLst/>
            <a:gdLst>
              <a:gd name="connsiteX0" fmla="*/ 1369115 w 2747755"/>
              <a:gd name="connsiteY0" fmla="*/ 2308777 h 2816500"/>
              <a:gd name="connsiteX1" fmla="*/ 254276 w 2747755"/>
              <a:gd name="connsiteY1" fmla="*/ 2308777 h 2816500"/>
              <a:gd name="connsiteX2" fmla="*/ 0 w 2747755"/>
              <a:gd name="connsiteY2" fmla="*/ 2023027 h 2816500"/>
              <a:gd name="connsiteX3" fmla="*/ 0 w 2747755"/>
              <a:gd name="connsiteY3" fmla="*/ 285750 h 2816500"/>
              <a:gd name="connsiteX4" fmla="*/ 254276 w 2747755"/>
              <a:gd name="connsiteY4" fmla="*/ 0 h 2816500"/>
              <a:gd name="connsiteX5" fmla="*/ 2493479 w 2747755"/>
              <a:gd name="connsiteY5" fmla="*/ 0 h 2816500"/>
              <a:gd name="connsiteX6" fmla="*/ 2747756 w 2747755"/>
              <a:gd name="connsiteY6" fmla="*/ 285750 h 2816500"/>
              <a:gd name="connsiteX7" fmla="*/ 2747756 w 2747755"/>
              <a:gd name="connsiteY7" fmla="*/ 2022613 h 2816500"/>
              <a:gd name="connsiteX8" fmla="*/ 2493479 w 2747755"/>
              <a:gd name="connsiteY8" fmla="*/ 2308363 h 2816500"/>
              <a:gd name="connsiteX9" fmla="*/ 1921565 w 2747755"/>
              <a:gd name="connsiteY9" fmla="*/ 2308363 h 2816500"/>
              <a:gd name="connsiteX10" fmla="*/ 1511162 w 2747755"/>
              <a:gd name="connsiteY10" fmla="*/ 2687293 h 2816500"/>
              <a:gd name="connsiteX11" fmla="*/ 1368701 w 2747755"/>
              <a:gd name="connsiteY11" fmla="*/ 2816501 h 2816500"/>
              <a:gd name="connsiteX12" fmla="*/ 1368701 w 2747755"/>
              <a:gd name="connsiteY12" fmla="*/ 2308777 h 2816500"/>
            </a:gdLst>
            <a:rect l="l" t="t" r="r" b="b"/>
            <a:pathLst>
              <a:path w="2747755" h="2816500">
                <a:moveTo>
                  <a:pt x="1369115" y="2308777"/>
                </a:moveTo>
                <a:lnTo>
                  <a:pt x="254276" y="2308777"/>
                </a:lnTo>
                <a:cubicBezTo>
                  <a:pt x="113886" y="2308777"/>
                  <a:pt x="0" y="2180397"/>
                  <a:pt x="0" y="2023027"/>
                </a:cubicBezTo>
                <a:lnTo>
                  <a:pt x="0" y="285750"/>
                </a:lnTo>
                <a:cubicBezTo>
                  <a:pt x="0" y="128380"/>
                  <a:pt x="113886" y="0"/>
                  <a:pt x="254276" y="0"/>
                </a:cubicBezTo>
                <a:lnTo>
                  <a:pt x="2493479" y="0"/>
                </a:lnTo>
                <a:cubicBezTo>
                  <a:pt x="2633870" y="0"/>
                  <a:pt x="2747756" y="128380"/>
                  <a:pt x="2747756" y="285750"/>
                </a:cubicBezTo>
                <a:lnTo>
                  <a:pt x="2747756" y="2022613"/>
                </a:lnTo>
                <a:cubicBezTo>
                  <a:pt x="2747756" y="2179983"/>
                  <a:pt x="2633870" y="2308363"/>
                  <a:pt x="2493479" y="2308363"/>
                </a:cubicBezTo>
                <a:lnTo>
                  <a:pt x="1921565" y="2308363"/>
                </a:lnTo>
                <a:cubicBezTo>
                  <a:pt x="1752600" y="2468218"/>
                  <a:pt x="1513647" y="2685222"/>
                  <a:pt x="1511162" y="2687293"/>
                </a:cubicBezTo>
                <a:lnTo>
                  <a:pt x="1368701" y="2816501"/>
                </a:lnTo>
                <a:lnTo>
                  <a:pt x="1368701" y="2308777"/>
                </a:lnTo>
                <a:close/>
              </a:path>
            </a:pathLst>
          </a:custGeom>
          <a:solidFill>
            <a:schemeClr val="bg1"/>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720188" y="2792008"/>
            <a:ext cx="4932507" cy="1576864"/>
          </a:xfrm>
          <a:prstGeom prst="rect">
            <a:avLst/>
          </a:prstGeom>
          <a:noFill/>
          <a:ln>
            <a:noFill/>
          </a:ln>
          <a:effectLst/>
        </p:spPr>
        <p:txBody>
          <a:bodyPr vert="horz" wrap="square" lIns="0" tIns="0" rIns="0" bIns="0" rtlCol="0" anchor="ctr"/>
          <a:lstStyle/>
          <a:p>
            <a:pPr algn="l">
              <a:lnSpc>
                <a:spcPct val="130000"/>
              </a:lnSpc>
            </a:pPr>
            <a:r>
              <a:rPr kumimoji="1" lang="en-US" altLang="zh-CN" sz="4000">
                <a:ln w="12700">
                  <a:noFill/>
                </a:ln>
                <a:solidFill>
                  <a:srgbClr val="00A4FB">
                    <a:alpha val="100000"/>
                  </a:srgbClr>
                </a:solidFill>
                <a:latin typeface="OPPOSans H"/>
                <a:ea typeface="OPPOSans H"/>
                <a:cs typeface="OPPOSans H"/>
              </a:rPr>
              <a:t>安装主板</a:t>
            </a:r>
            <a:endParaRPr kumimoji="1" lang="zh-CN" altLang="en-US"/>
          </a:p>
        </p:txBody>
      </p:sp>
      <p:sp>
        <p:nvSpPr>
          <p:cNvPr id="23" name="标题 1"/>
          <p:cNvSpPr txBox="1"/>
          <p:nvPr/>
        </p:nvSpPr>
        <p:spPr>
          <a:xfrm rot="0" flipH="0" flipV="0">
            <a:off x="703194" y="4664714"/>
            <a:ext cx="4247270" cy="246221"/>
          </a:xfrm>
          <a:prstGeom prst="rect">
            <a:avLst/>
          </a:prstGeom>
          <a:noFill/>
          <a:ln>
            <a:noFill/>
          </a:ln>
          <a:effectLst/>
        </p:spPr>
        <p:txBody>
          <a:bodyPr vert="horz" wrap="square" lIns="0" tIns="0" rIns="0" bIns="0" rtlCol="0" anchor="ctr"/>
          <a:lstStyle/>
          <a:p>
            <a:pPr algn="dist">
              <a:lnSpc>
                <a:spcPct val="100000"/>
              </a:lnSpc>
            </a:pPr>
            <a:r>
              <a:rPr kumimoji="1" lang="en-US" altLang="zh-CN" sz="1600">
                <a:ln w="12700">
                  <a:noFill/>
                </a:ln>
                <a:solidFill>
                  <a:srgbClr val="A6A6A6">
                    <a:alpha val="100000"/>
                  </a:srgbClr>
                </a:solidFill>
                <a:latin typeface="OPPOSans R"/>
                <a:ea typeface="OPPOSans R"/>
                <a:cs typeface="OPPOSans R"/>
              </a:rPr>
              <a:t>PowerPoint design</a:t>
            </a:r>
            <a:endParaRPr kumimoji="1" lang="zh-CN" altLang="en-US"/>
          </a:p>
        </p:txBody>
      </p:sp>
      <p:pic>
        <p:nvPicPr>
          <p:cNvPr id="24" name=""/>
          <p:cNvPicPr>
            <a:picLocks noChangeAspect="1"/>
          </p:cNvPicPr>
          <p:nvPr/>
        </p:nvPicPr>
        <p:blipFill>
          <a:blip r:embed="rId2">
            <a:alphaModFix amt="100000"/>
          </a:blip>
          <a:srcRect l="42679" t="2579" r="2391" b="2246"/>
          <a:stretch>
            <a:fillRect/>
          </a:stretch>
        </p:blipFill>
        <p:spPr>
          <a:xfrm rot="0" flipH="0" flipV="0">
            <a:off x="6830714" y="1596442"/>
            <a:ext cx="4066629" cy="3948949"/>
          </a:xfrm>
          <a:custGeom>
            <a:avLst/>
            <a:gdLst/>
            <a:rect l="l" t="t" r="r" b="b"/>
            <a:pathLst>
              <a:path w="4064000" h="3949700">
                <a:moveTo>
                  <a:pt x="376325" y="0"/>
                </a:moveTo>
                <a:lnTo>
                  <a:pt x="3690304" y="0"/>
                </a:lnTo>
                <a:cubicBezTo>
                  <a:pt x="3898080" y="0"/>
                  <a:pt x="4066629" y="183929"/>
                  <a:pt x="4066629" y="409393"/>
                </a:cubicBezTo>
                <a:lnTo>
                  <a:pt x="4066629" y="2897784"/>
                </a:lnTo>
                <a:cubicBezTo>
                  <a:pt x="4066629" y="3123249"/>
                  <a:pt x="3898080" y="3307177"/>
                  <a:pt x="3690304" y="3307177"/>
                </a:cubicBezTo>
                <a:lnTo>
                  <a:pt x="2843880" y="3307177"/>
                </a:lnTo>
                <a:cubicBezTo>
                  <a:pt x="2593815" y="3536201"/>
                  <a:pt x="2240170" y="3847101"/>
                  <a:pt x="2236492" y="3850068"/>
                </a:cubicBezTo>
                <a:lnTo>
                  <a:pt x="2123870" y="3948949"/>
                </a:lnTo>
                <a:lnTo>
                  <a:pt x="2123870" y="3308438"/>
                </a:lnTo>
                <a:lnTo>
                  <a:pt x="2025652" y="3308438"/>
                </a:lnTo>
                <a:lnTo>
                  <a:pt x="2025652" y="3307770"/>
                </a:lnTo>
                <a:lnTo>
                  <a:pt x="376325" y="3307770"/>
                </a:lnTo>
                <a:cubicBezTo>
                  <a:pt x="168549" y="3307770"/>
                  <a:pt x="0" y="3123841"/>
                  <a:pt x="0" y="2898378"/>
                </a:cubicBezTo>
                <a:lnTo>
                  <a:pt x="0" y="409393"/>
                </a:lnTo>
                <a:cubicBezTo>
                  <a:pt x="0" y="183929"/>
                  <a:pt x="168549" y="0"/>
                  <a:pt x="376325" y="0"/>
                </a:cubicBezTo>
                <a:close/>
              </a:path>
            </a:pathLst>
          </a:custGeom>
          <a:noFill/>
          <a:ln>
            <a:noFill/>
          </a:ln>
        </p:spPr>
      </p:pic>
      <p:sp>
        <p:nvSpPr>
          <p:cNvPr id="25" name="标题 1"/>
          <p:cNvSpPr txBox="1"/>
          <p:nvPr/>
        </p:nvSpPr>
        <p:spPr>
          <a:xfrm rot="0" flipH="0" flipV="0">
            <a:off x="10539606" y="2278373"/>
            <a:ext cx="1050564" cy="1050563"/>
          </a:xfrm>
          <a:custGeom>
            <a:avLst/>
            <a:gdLst>
              <a:gd name="connsiteX0" fmla="*/ 688285 w 688284"/>
              <a:gd name="connsiteY0" fmla="*/ 535885 h 688284"/>
              <a:gd name="connsiteX1" fmla="*/ 535885 w 688284"/>
              <a:gd name="connsiteY1" fmla="*/ 688285 h 688284"/>
              <a:gd name="connsiteX2" fmla="*/ 152400 w 688284"/>
              <a:gd name="connsiteY2" fmla="*/ 688285 h 688284"/>
              <a:gd name="connsiteX3" fmla="*/ 0 w 688284"/>
              <a:gd name="connsiteY3" fmla="*/ 535885 h 688284"/>
              <a:gd name="connsiteX4" fmla="*/ 0 w 688284"/>
              <a:gd name="connsiteY4" fmla="*/ 152400 h 688284"/>
              <a:gd name="connsiteX5" fmla="*/ 152400 w 688284"/>
              <a:gd name="connsiteY5" fmla="*/ 0 h 688284"/>
              <a:gd name="connsiteX6" fmla="*/ 535885 w 688284"/>
              <a:gd name="connsiteY6" fmla="*/ 0 h 688284"/>
              <a:gd name="connsiteX7" fmla="*/ 688285 w 688284"/>
              <a:gd name="connsiteY7" fmla="*/ 152400 h 688284"/>
              <a:gd name="connsiteX8" fmla="*/ 688285 w 688284"/>
              <a:gd name="connsiteY8" fmla="*/ 535885 h 688284"/>
            </a:gdLst>
            <a:rect l="l" t="t" r="r" b="b"/>
            <a:pathLst>
              <a:path w="688284" h="688284">
                <a:moveTo>
                  <a:pt x="688285" y="535885"/>
                </a:moveTo>
                <a:cubicBezTo>
                  <a:pt x="688285" y="619953"/>
                  <a:pt x="619539" y="688285"/>
                  <a:pt x="535885" y="688285"/>
                </a:cubicBezTo>
                <a:lnTo>
                  <a:pt x="152400" y="688285"/>
                </a:lnTo>
                <a:cubicBezTo>
                  <a:pt x="68332" y="688285"/>
                  <a:pt x="0" y="619539"/>
                  <a:pt x="0" y="535885"/>
                </a:cubicBezTo>
                <a:lnTo>
                  <a:pt x="0" y="152400"/>
                </a:lnTo>
                <a:cubicBezTo>
                  <a:pt x="0" y="68332"/>
                  <a:pt x="68746" y="0"/>
                  <a:pt x="152400" y="0"/>
                </a:cubicBezTo>
                <a:lnTo>
                  <a:pt x="535885" y="0"/>
                </a:lnTo>
                <a:cubicBezTo>
                  <a:pt x="619953" y="0"/>
                  <a:pt x="688285" y="68746"/>
                  <a:pt x="688285" y="152400"/>
                </a:cubicBezTo>
                <a:lnTo>
                  <a:pt x="688285" y="535885"/>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0" flipH="0" flipV="0">
            <a:off x="10782968" y="2537939"/>
            <a:ext cx="563838" cy="53143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rot="0" flipH="0" flipV="0">
            <a:off x="9507663" y="4622375"/>
            <a:ext cx="862194" cy="862196"/>
          </a:xfrm>
          <a:custGeom>
            <a:avLst/>
            <a:gdLst>
              <a:gd name="connsiteX0" fmla="*/ 564874 w 564873"/>
              <a:gd name="connsiteY0" fmla="*/ 439807 h 564874"/>
              <a:gd name="connsiteX1" fmla="*/ 439806 w 564873"/>
              <a:gd name="connsiteY1" fmla="*/ 564874 h 564874"/>
              <a:gd name="connsiteX2" fmla="*/ 125067 w 564873"/>
              <a:gd name="connsiteY2" fmla="*/ 564874 h 564874"/>
              <a:gd name="connsiteX3" fmla="*/ 0 w 564873"/>
              <a:gd name="connsiteY3" fmla="*/ 439807 h 564874"/>
              <a:gd name="connsiteX4" fmla="*/ 0 w 564873"/>
              <a:gd name="connsiteY4" fmla="*/ 125067 h 564874"/>
              <a:gd name="connsiteX5" fmla="*/ 125067 w 564873"/>
              <a:gd name="connsiteY5" fmla="*/ 0 h 564874"/>
              <a:gd name="connsiteX6" fmla="*/ 439806 w 564873"/>
              <a:gd name="connsiteY6" fmla="*/ 0 h 564874"/>
              <a:gd name="connsiteX7" fmla="*/ 564874 w 564873"/>
              <a:gd name="connsiteY7" fmla="*/ 125067 h 564874"/>
              <a:gd name="connsiteX8" fmla="*/ 564874 w 564873"/>
              <a:gd name="connsiteY8" fmla="*/ 439807 h 564874"/>
            </a:gdLst>
            <a:rect l="l" t="t" r="r" b="b"/>
            <a:pathLst>
              <a:path w="564873" h="564874">
                <a:moveTo>
                  <a:pt x="564874" y="439807"/>
                </a:moveTo>
                <a:cubicBezTo>
                  <a:pt x="564874" y="508552"/>
                  <a:pt x="508552" y="564874"/>
                  <a:pt x="439806" y="564874"/>
                </a:cubicBezTo>
                <a:lnTo>
                  <a:pt x="125067" y="564874"/>
                </a:lnTo>
                <a:cubicBezTo>
                  <a:pt x="56322" y="564874"/>
                  <a:pt x="0" y="508552"/>
                  <a:pt x="0" y="439807"/>
                </a:cubicBezTo>
                <a:lnTo>
                  <a:pt x="0" y="125067"/>
                </a:lnTo>
                <a:cubicBezTo>
                  <a:pt x="0" y="56322"/>
                  <a:pt x="56322" y="0"/>
                  <a:pt x="125067" y="0"/>
                </a:cubicBezTo>
                <a:lnTo>
                  <a:pt x="439806" y="0"/>
                </a:lnTo>
                <a:cubicBezTo>
                  <a:pt x="508552" y="0"/>
                  <a:pt x="564874" y="56322"/>
                  <a:pt x="564874" y="125067"/>
                </a:cubicBezTo>
                <a:lnTo>
                  <a:pt x="564874" y="439807"/>
                </a:lnTo>
                <a:close/>
              </a:path>
            </a:pathLst>
          </a:custGeom>
          <a:gradFill>
            <a:gsLst>
              <a:gs pos="0">
                <a:schemeClr val="accent1">
                  <a:lumMod val="60000"/>
                  <a:lumOff val="40000"/>
                </a:schemeClr>
              </a:gs>
              <a:gs pos="100000">
                <a:schemeClr val="accent1"/>
              </a:gs>
            </a:gsLst>
            <a:lin ang="2700000" scaled="0"/>
          </a:gradFill>
          <a:ln w="4141" cap="flat">
            <a:solidFill>
              <a:schemeClr val="bg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9664187" y="4787758"/>
            <a:ext cx="549145" cy="53143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9" name="标题 1"/>
          <p:cNvSpPr txBox="1"/>
          <p:nvPr/>
        </p:nvSpPr>
        <p:spPr>
          <a:xfrm rot="0" flipH="0" flipV="0">
            <a:off x="6194259" y="3448289"/>
            <a:ext cx="1128945" cy="1131475"/>
          </a:xfrm>
          <a:custGeom>
            <a:avLst/>
            <a:gdLst>
              <a:gd name="connsiteX0" fmla="*/ 566124 w 1133519"/>
              <a:gd name="connsiteY0" fmla="*/ 413646 h 1136059"/>
              <a:gd name="connsiteX1" fmla="*/ 675288 w 1133519"/>
              <a:gd name="connsiteY1" fmla="*/ 458867 h 1136059"/>
              <a:gd name="connsiteX2" fmla="*/ 675288 w 1133519"/>
              <a:gd name="connsiteY2" fmla="*/ 677193 h 1136059"/>
              <a:gd name="connsiteX3" fmla="*/ 456962 w 1133519"/>
              <a:gd name="connsiteY3" fmla="*/ 677193 h 1136059"/>
              <a:gd name="connsiteX4" fmla="*/ 456962 w 1133519"/>
              <a:gd name="connsiteY4" fmla="*/ 458867 h 1136059"/>
              <a:gd name="connsiteX5" fmla="*/ 566124 w 1133519"/>
              <a:gd name="connsiteY5" fmla="*/ 413646 h 1136059"/>
              <a:gd name="connsiteX6" fmla="*/ 565808 w 1133519"/>
              <a:gd name="connsiteY6" fmla="*/ 269099 h 1136059"/>
              <a:gd name="connsiteX7" fmla="*/ 354780 w 1133519"/>
              <a:gd name="connsiteY7" fmla="*/ 356684 h 1136059"/>
              <a:gd name="connsiteX8" fmla="*/ 354780 w 1133519"/>
              <a:gd name="connsiteY8" fmla="*/ 778739 h 1136059"/>
              <a:gd name="connsiteX9" fmla="*/ 776836 w 1133519"/>
              <a:gd name="connsiteY9" fmla="*/ 778739 h 1136059"/>
              <a:gd name="connsiteX10" fmla="*/ 776836 w 1133519"/>
              <a:gd name="connsiteY10" fmla="*/ 356684 h 1136059"/>
              <a:gd name="connsiteX11" fmla="*/ 565808 w 1133519"/>
              <a:gd name="connsiteY11" fmla="*/ 269099 h 1136059"/>
              <a:gd name="connsiteX12" fmla="*/ 584530 w 1133519"/>
              <a:gd name="connsiteY12" fmla="*/ 0 h 1136059"/>
              <a:gd name="connsiteX13" fmla="*/ 716541 w 1133519"/>
              <a:gd name="connsiteY13" fmla="*/ 19675 h 1136059"/>
              <a:gd name="connsiteX14" fmla="*/ 727966 w 1133519"/>
              <a:gd name="connsiteY14" fmla="*/ 126934 h 1136059"/>
              <a:gd name="connsiteX15" fmla="*/ 825071 w 1133519"/>
              <a:gd name="connsiteY15" fmla="*/ 175803 h 1136059"/>
              <a:gd name="connsiteX16" fmla="*/ 917732 w 1133519"/>
              <a:gd name="connsiteY16" fmla="*/ 121222 h 1136059"/>
              <a:gd name="connsiteX17" fmla="*/ 1012297 w 1133519"/>
              <a:gd name="connsiteY17" fmla="*/ 215787 h 1136059"/>
              <a:gd name="connsiteX18" fmla="*/ 957716 w 1133519"/>
              <a:gd name="connsiteY18" fmla="*/ 308449 h 1136059"/>
              <a:gd name="connsiteX19" fmla="*/ 1007220 w 1133519"/>
              <a:gd name="connsiteY19" fmla="*/ 406188 h 1136059"/>
              <a:gd name="connsiteX20" fmla="*/ 1113845 w 1133519"/>
              <a:gd name="connsiteY20" fmla="*/ 417613 h 1136059"/>
              <a:gd name="connsiteX21" fmla="*/ 1133519 w 1133519"/>
              <a:gd name="connsiteY21" fmla="*/ 549624 h 1136059"/>
              <a:gd name="connsiteX22" fmla="*/ 1034511 w 1133519"/>
              <a:gd name="connsiteY22" fmla="*/ 592147 h 1136059"/>
              <a:gd name="connsiteX23" fmla="*/ 1018645 w 1133519"/>
              <a:gd name="connsiteY23" fmla="*/ 690520 h 1136059"/>
              <a:gd name="connsiteX24" fmla="*/ 1099247 w 1133519"/>
              <a:gd name="connsiteY24" fmla="*/ 761604 h 1136059"/>
              <a:gd name="connsiteX25" fmla="*/ 1039589 w 1133519"/>
              <a:gd name="connsiteY25" fmla="*/ 880921 h 1136059"/>
              <a:gd name="connsiteX26" fmla="*/ 934233 w 1133519"/>
              <a:gd name="connsiteY26" fmla="*/ 858072 h 1136059"/>
              <a:gd name="connsiteX27" fmla="*/ 897422 w 1133519"/>
              <a:gd name="connsiteY27" fmla="*/ 899327 h 1136059"/>
              <a:gd name="connsiteX28" fmla="*/ 858072 w 1133519"/>
              <a:gd name="connsiteY28" fmla="*/ 937407 h 1136059"/>
              <a:gd name="connsiteX29" fmla="*/ 880921 w 1133519"/>
              <a:gd name="connsiteY29" fmla="*/ 1042761 h 1136059"/>
              <a:gd name="connsiteX30" fmla="*/ 761604 w 1133519"/>
              <a:gd name="connsiteY30" fmla="*/ 1102421 h 1136059"/>
              <a:gd name="connsiteX31" fmla="*/ 690520 w 1133519"/>
              <a:gd name="connsiteY31" fmla="*/ 1021183 h 1136059"/>
              <a:gd name="connsiteX32" fmla="*/ 592781 w 1133519"/>
              <a:gd name="connsiteY32" fmla="*/ 1036415 h 1136059"/>
              <a:gd name="connsiteX33" fmla="*/ 550258 w 1133519"/>
              <a:gd name="connsiteY33" fmla="*/ 1136059 h 1136059"/>
              <a:gd name="connsiteX34" fmla="*/ 418247 w 1133519"/>
              <a:gd name="connsiteY34" fmla="*/ 1116384 h 1136059"/>
              <a:gd name="connsiteX35" fmla="*/ 406824 w 1133519"/>
              <a:gd name="connsiteY35" fmla="*/ 1008489 h 1136059"/>
              <a:gd name="connsiteX36" fmla="*/ 309719 w 1133519"/>
              <a:gd name="connsiteY36" fmla="*/ 959620 h 1136059"/>
              <a:gd name="connsiteX37" fmla="*/ 216423 w 1133519"/>
              <a:gd name="connsiteY37" fmla="*/ 1014201 h 1136059"/>
              <a:gd name="connsiteX38" fmla="*/ 121857 w 1133519"/>
              <a:gd name="connsiteY38" fmla="*/ 919636 h 1136059"/>
              <a:gd name="connsiteX39" fmla="*/ 176438 w 1133519"/>
              <a:gd name="connsiteY39" fmla="*/ 826340 h 1136059"/>
              <a:gd name="connsiteX40" fmla="*/ 127568 w 1133519"/>
              <a:gd name="connsiteY40" fmla="*/ 729870 h 1136059"/>
              <a:gd name="connsiteX41" fmla="*/ 19675 w 1133519"/>
              <a:gd name="connsiteY41" fmla="*/ 718446 h 1136059"/>
              <a:gd name="connsiteX42" fmla="*/ 0 w 1133519"/>
              <a:gd name="connsiteY42" fmla="*/ 586435 h 1136059"/>
              <a:gd name="connsiteX43" fmla="*/ 99644 w 1133519"/>
              <a:gd name="connsiteY43" fmla="*/ 543912 h 1136059"/>
              <a:gd name="connsiteX44" fmla="*/ 114876 w 1133519"/>
              <a:gd name="connsiteY44" fmla="*/ 446807 h 1136059"/>
              <a:gd name="connsiteX45" fmla="*/ 33003 w 1133519"/>
              <a:gd name="connsiteY45" fmla="*/ 375089 h 1136059"/>
              <a:gd name="connsiteX46" fmla="*/ 92662 w 1133519"/>
              <a:gd name="connsiteY46" fmla="*/ 255772 h 1136059"/>
              <a:gd name="connsiteX47" fmla="*/ 198652 w 1133519"/>
              <a:gd name="connsiteY47" fmla="*/ 278619 h 1136059"/>
              <a:gd name="connsiteX48" fmla="*/ 235463 w 1133519"/>
              <a:gd name="connsiteY48" fmla="*/ 236732 h 1136059"/>
              <a:gd name="connsiteX49" fmla="*/ 276716 w 1133519"/>
              <a:gd name="connsiteY49" fmla="*/ 199921 h 1136059"/>
              <a:gd name="connsiteX50" fmla="*/ 253868 w 1133519"/>
              <a:gd name="connsiteY50" fmla="*/ 93931 h 1136059"/>
              <a:gd name="connsiteX51" fmla="*/ 373186 w 1133519"/>
              <a:gd name="connsiteY51" fmla="*/ 34272 h 1136059"/>
              <a:gd name="connsiteX52" fmla="*/ 444268 w 1133519"/>
              <a:gd name="connsiteY52" fmla="*/ 115510 h 1136059"/>
              <a:gd name="connsiteX53" fmla="*/ 542009 w 1133519"/>
              <a:gd name="connsiteY53" fmla="*/ 99644 h 1136059"/>
            </a:gdLst>
            <a:rect l="l" t="t" r="r" b="b"/>
            <a:pathLst>
              <a:path w="1133519" h="1136059">
                <a:moveTo>
                  <a:pt x="566124" y="413646"/>
                </a:moveTo>
                <a:cubicBezTo>
                  <a:pt x="605633" y="413646"/>
                  <a:pt x="645141" y="428719"/>
                  <a:pt x="675288" y="458867"/>
                </a:cubicBezTo>
                <a:cubicBezTo>
                  <a:pt x="735581" y="519160"/>
                  <a:pt x="735581" y="616899"/>
                  <a:pt x="675288" y="677193"/>
                </a:cubicBezTo>
                <a:cubicBezTo>
                  <a:pt x="614994" y="737486"/>
                  <a:pt x="517255" y="737486"/>
                  <a:pt x="456962" y="677193"/>
                </a:cubicBezTo>
                <a:cubicBezTo>
                  <a:pt x="396667" y="616899"/>
                  <a:pt x="396667" y="519160"/>
                  <a:pt x="456962" y="458867"/>
                </a:cubicBezTo>
                <a:cubicBezTo>
                  <a:pt x="487108" y="428719"/>
                  <a:pt x="526616" y="413646"/>
                  <a:pt x="566124" y="413646"/>
                </a:cubicBezTo>
                <a:close/>
                <a:moveTo>
                  <a:pt x="565808" y="269099"/>
                </a:moveTo>
                <a:cubicBezTo>
                  <a:pt x="489489" y="269099"/>
                  <a:pt x="413170" y="298294"/>
                  <a:pt x="354780" y="356684"/>
                </a:cubicBezTo>
                <a:cubicBezTo>
                  <a:pt x="238001" y="473463"/>
                  <a:pt x="238001" y="661960"/>
                  <a:pt x="354780" y="778739"/>
                </a:cubicBezTo>
                <a:cubicBezTo>
                  <a:pt x="471559" y="895518"/>
                  <a:pt x="660691" y="895518"/>
                  <a:pt x="776836" y="778739"/>
                </a:cubicBezTo>
                <a:cubicBezTo>
                  <a:pt x="893615" y="661960"/>
                  <a:pt x="893615" y="473463"/>
                  <a:pt x="776836" y="356684"/>
                </a:cubicBezTo>
                <a:cubicBezTo>
                  <a:pt x="718446" y="298294"/>
                  <a:pt x="642127" y="269099"/>
                  <a:pt x="565808" y="269099"/>
                </a:cubicBezTo>
                <a:close/>
                <a:moveTo>
                  <a:pt x="584530" y="0"/>
                </a:moveTo>
                <a:lnTo>
                  <a:pt x="716541" y="19675"/>
                </a:lnTo>
                <a:lnTo>
                  <a:pt x="727966" y="126934"/>
                </a:lnTo>
                <a:cubicBezTo>
                  <a:pt x="761604" y="138993"/>
                  <a:pt x="793971" y="155494"/>
                  <a:pt x="825071" y="175803"/>
                </a:cubicBezTo>
                <a:lnTo>
                  <a:pt x="917732" y="121222"/>
                </a:lnTo>
                <a:lnTo>
                  <a:pt x="1012297" y="215787"/>
                </a:lnTo>
                <a:lnTo>
                  <a:pt x="957716" y="308449"/>
                </a:lnTo>
                <a:cubicBezTo>
                  <a:pt x="978660" y="339548"/>
                  <a:pt x="994526" y="372552"/>
                  <a:pt x="1007220" y="406188"/>
                </a:cubicBezTo>
                <a:lnTo>
                  <a:pt x="1113845" y="417613"/>
                </a:lnTo>
                <a:lnTo>
                  <a:pt x="1133519" y="549624"/>
                </a:lnTo>
                <a:lnTo>
                  <a:pt x="1034511" y="592147"/>
                </a:lnTo>
                <a:cubicBezTo>
                  <a:pt x="1032606" y="625149"/>
                  <a:pt x="1027529" y="658152"/>
                  <a:pt x="1018645" y="690520"/>
                </a:cubicBezTo>
                <a:lnTo>
                  <a:pt x="1099247" y="761604"/>
                </a:lnTo>
                <a:lnTo>
                  <a:pt x="1039589" y="880921"/>
                </a:lnTo>
                <a:lnTo>
                  <a:pt x="934233" y="858072"/>
                </a:lnTo>
                <a:cubicBezTo>
                  <a:pt x="922810" y="872035"/>
                  <a:pt x="910750" y="885998"/>
                  <a:pt x="897422" y="899327"/>
                </a:cubicBezTo>
                <a:cubicBezTo>
                  <a:pt x="884095" y="912655"/>
                  <a:pt x="870132" y="924713"/>
                  <a:pt x="858072" y="937407"/>
                </a:cubicBezTo>
                <a:lnTo>
                  <a:pt x="880921" y="1042761"/>
                </a:lnTo>
                <a:lnTo>
                  <a:pt x="761604" y="1102421"/>
                </a:lnTo>
                <a:lnTo>
                  <a:pt x="690520" y="1021183"/>
                </a:lnTo>
                <a:cubicBezTo>
                  <a:pt x="658786" y="1029434"/>
                  <a:pt x="625785" y="1034511"/>
                  <a:pt x="592781" y="1036415"/>
                </a:cubicBezTo>
                <a:lnTo>
                  <a:pt x="550258" y="1136059"/>
                </a:lnTo>
                <a:lnTo>
                  <a:pt x="418247" y="1116384"/>
                </a:lnTo>
                <a:lnTo>
                  <a:pt x="406824" y="1008489"/>
                </a:lnTo>
                <a:cubicBezTo>
                  <a:pt x="373186" y="996431"/>
                  <a:pt x="340183" y="979930"/>
                  <a:pt x="309719" y="959620"/>
                </a:cubicBezTo>
                <a:lnTo>
                  <a:pt x="216423" y="1014201"/>
                </a:lnTo>
                <a:lnTo>
                  <a:pt x="121857" y="919636"/>
                </a:lnTo>
                <a:lnTo>
                  <a:pt x="176438" y="826340"/>
                </a:lnTo>
                <a:cubicBezTo>
                  <a:pt x="156129" y="795876"/>
                  <a:pt x="139628" y="763507"/>
                  <a:pt x="127568" y="729870"/>
                </a:cubicBezTo>
                <a:lnTo>
                  <a:pt x="19675" y="718446"/>
                </a:lnTo>
                <a:lnTo>
                  <a:pt x="0" y="586435"/>
                </a:lnTo>
                <a:lnTo>
                  <a:pt x="99644" y="543912"/>
                </a:lnTo>
                <a:cubicBezTo>
                  <a:pt x="100913" y="511543"/>
                  <a:pt x="105990" y="478540"/>
                  <a:pt x="114876" y="446807"/>
                </a:cubicBezTo>
                <a:lnTo>
                  <a:pt x="33003" y="375089"/>
                </a:lnTo>
                <a:lnTo>
                  <a:pt x="92662" y="255772"/>
                </a:lnTo>
                <a:lnTo>
                  <a:pt x="198652" y="278619"/>
                </a:lnTo>
                <a:cubicBezTo>
                  <a:pt x="210075" y="264022"/>
                  <a:pt x="222135" y="250061"/>
                  <a:pt x="235463" y="236732"/>
                </a:cubicBezTo>
                <a:cubicBezTo>
                  <a:pt x="248790" y="223404"/>
                  <a:pt x="262753" y="211344"/>
                  <a:pt x="276716" y="199921"/>
                </a:cubicBezTo>
                <a:lnTo>
                  <a:pt x="253868" y="93931"/>
                </a:lnTo>
                <a:lnTo>
                  <a:pt x="373186" y="34272"/>
                </a:lnTo>
                <a:lnTo>
                  <a:pt x="444268" y="115510"/>
                </a:lnTo>
                <a:cubicBezTo>
                  <a:pt x="476002" y="106625"/>
                  <a:pt x="509005" y="101547"/>
                  <a:pt x="542009" y="99644"/>
                </a:cubicBezTo>
                <a:close/>
              </a:path>
            </a:pathLst>
          </a:custGeom>
          <a:solidFill>
            <a:schemeClr val="accent3"/>
          </a:solidFill>
          <a:ln w="4141"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0" flipH="0" flipV="0">
            <a:off x="719243" y="424375"/>
            <a:ext cx="1885806" cy="2256050"/>
          </a:xfrm>
          <a:prstGeom prst="rect">
            <a:avLst/>
          </a:prstGeom>
          <a:noFill/>
          <a:ln>
            <a:noFill/>
          </a:ln>
          <a:effectLst/>
        </p:spPr>
        <p:txBody>
          <a:bodyPr vert="horz" wrap="square" lIns="0" tIns="0" rIns="0" bIns="0" rtlCol="0" anchor="b"/>
          <a:lstStyle/>
          <a:p>
            <a:pPr algn="l">
              <a:lnSpc>
                <a:spcPct val="110000"/>
              </a:lnSpc>
            </a:pPr>
            <a:r>
              <a:rPr kumimoji="1" lang="en-US" altLang="zh-CN" sz="8000">
                <a:ln w="12700">
                  <a:noFill/>
                </a:ln>
                <a:solidFill>
                  <a:srgbClr val="FCCB00">
                    <a:alpha val="100000"/>
                  </a:srgbClr>
                </a:solidFill>
                <a:latin typeface="OPPOSans H"/>
                <a:ea typeface="OPPOSans H"/>
                <a:cs typeface="OPPOSans H"/>
              </a:rPr>
              <a:t>02</a:t>
            </a:r>
            <a:endParaRPr kumimoji="1" lang="zh-CN" altLang="en-US"/>
          </a:p>
        </p:txBody>
      </p:sp>
    </p:spTree>
  </p:cSl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878551" y="2212807"/>
            <a:ext cx="8422198" cy="3256475"/>
          </a:xfrm>
          <a:prstGeom prst="roundRect">
            <a:avLst>
              <a:gd name="adj" fmla="val 2295"/>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1878551" y="1795118"/>
            <a:ext cx="1907582" cy="1028700"/>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2201219" y="3014869"/>
            <a:ext cx="7776862" cy="2080591"/>
          </a:xfrm>
          <a:prstGeom prst="rect">
            <a:avLst/>
          </a:prstGeom>
          <a:noFill/>
          <a:ln>
            <a:noFill/>
          </a:ln>
        </p:spPr>
        <p:txBody>
          <a:bodyPr vert="horz" wrap="square" lIns="0" tIns="0" rIns="0" bIns="0" rtlCol="0" anchor="t"/>
          <a:lstStyle/>
          <a:p>
            <a:pPr algn="l">
              <a:lnSpc>
                <a:spcPct val="140000"/>
              </a:lnSpc>
            </a:pPr>
            <a:r>
              <a:rPr kumimoji="1" lang="en-US" altLang="zh-CN" sz="1400">
                <a:ln w="12700">
                  <a:noFill/>
                </a:ln>
                <a:solidFill>
                  <a:srgbClr val="000000">
                    <a:alpha val="100000"/>
                  </a:srgbClr>
                </a:solidFill>
                <a:latin typeface="Source Han Sans"/>
                <a:ea typeface="Source Han Sans"/>
                <a:cs typeface="Source Han Sans"/>
              </a:rPr>
              <a:t>对安装主板有个直观的认识，了解主板在计算机系统中的核心地位。</a:t>
            </a:r>
            <a:endParaRPr kumimoji="1" lang="zh-CN" altLang="en-US"/>
          </a:p>
        </p:txBody>
      </p:sp>
      <p:sp>
        <p:nvSpPr>
          <p:cNvPr id="6" name="标题 1"/>
          <p:cNvSpPr txBox="1"/>
          <p:nvPr/>
        </p:nvSpPr>
        <p:spPr>
          <a:xfrm rot="0" flipH="0" flipV="0">
            <a:off x="2258522" y="1967100"/>
            <a:ext cx="888561" cy="684737"/>
          </a:xfrm>
          <a:prstGeom prst="rect">
            <a:avLst/>
          </a:prstGeom>
          <a:noFill/>
          <a:ln>
            <a:noFill/>
          </a:ln>
        </p:spPr>
        <p:txBody>
          <a:bodyPr vert="horz" wrap="square" lIns="0" tIns="0" rIns="0" bIns="0" rtlCol="0" anchor="ctr"/>
          <a:lstStyle/>
          <a:p>
            <a:pPr algn="ctr">
              <a:lnSpc>
                <a:spcPct val="110000"/>
              </a:lnSpc>
            </a:pPr>
            <a:r>
              <a:rPr kumimoji="1" lang="en-US" altLang="zh-CN" sz="4800">
                <a:ln w="12700">
                  <a:noFill/>
                </a:ln>
                <a:solidFill>
                  <a:srgbClr val="FFFFFF">
                    <a:alpha val="100000"/>
                  </a:srgbClr>
                </a:solidFill>
                <a:latin typeface="Source Han Sans"/>
                <a:ea typeface="Source Han Sans"/>
                <a:cs typeface="Source Han Sans"/>
              </a:rPr>
              <a:t>01</a:t>
            </a:r>
            <a:endParaRPr kumimoji="1" lang="zh-CN" altLang="en-US"/>
          </a:p>
        </p:txBody>
      </p:sp>
      <p:sp>
        <p:nvSpPr>
          <p:cNvPr id="7"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任务描述</a:t>
            </a:r>
            <a:endParaRPr kumimoji="1" lang="zh-CN" altLang="en-US"/>
          </a:p>
        </p:txBody>
      </p:sp>
      <p:sp>
        <p:nvSpPr>
          <p:cNvPr id="9"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673961" y="3742956"/>
            <a:ext cx="3465845" cy="2391144"/>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在机箱的紧固件中找出尖型塑料卡、带有螺纹的圆柱和螺丝，作好安装准备。</a:t>
            </a:r>
            <a:endParaRPr kumimoji="1" lang="zh-CN" altLang="en-US"/>
          </a:p>
        </p:txBody>
      </p:sp>
      <p:sp>
        <p:nvSpPr>
          <p:cNvPr id="4" name="标题 1"/>
          <p:cNvSpPr txBox="1"/>
          <p:nvPr/>
        </p:nvSpPr>
        <p:spPr>
          <a:xfrm rot="0" flipH="0" flipV="1">
            <a:off x="2220103" y="3283197"/>
            <a:ext cx="360000" cy="180000"/>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660400" y="1776024"/>
            <a:ext cx="3479407" cy="1296000"/>
          </a:xfrm>
          <a:prstGeom prst="roundRect">
            <a:avLst>
              <a:gd name="adj" fmla="val 10351"/>
            </a:avLst>
          </a:prstGeom>
          <a:solidFill>
            <a:schemeClr val="accent1"/>
          </a:solidFill>
          <a:ln w="25400" cap="sq">
            <a:noFill/>
            <a:miter/>
          </a:ln>
          <a:effectLst/>
        </p:spPr>
        <p:txBody>
          <a:bodyPr vert="horz" wrap="square" lIns="91440" tIns="45720" rIns="91440" bIns="45720" rtlCol="0" anchor="ctr"/>
          <a:lstStyle/>
          <a:p>
            <a:pPr algn="just">
              <a:lnSpc>
                <a:spcPct val="110000"/>
              </a:lnSpc>
            </a:pPr>
            <a:endParaRPr kumimoji="1" lang="zh-CN" altLang="en-US"/>
          </a:p>
        </p:txBody>
      </p:sp>
      <p:sp>
        <p:nvSpPr>
          <p:cNvPr id="6" name="标题 1"/>
          <p:cNvSpPr txBox="1"/>
          <p:nvPr/>
        </p:nvSpPr>
        <p:spPr>
          <a:xfrm rot="0" flipH="0" flipV="0">
            <a:off x="660400" y="1909666"/>
            <a:ext cx="3479406" cy="1093772"/>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FFFFFF">
                    <a:alpha val="100000"/>
                  </a:srgbClr>
                </a:solidFill>
                <a:latin typeface="Source Han Sans CN Bold"/>
                <a:ea typeface="Source Han Sans CN Bold"/>
                <a:cs typeface="Source Han Sans CN Bold"/>
              </a:rPr>
              <a:t>安装准备</a:t>
            </a:r>
            <a:endParaRPr kumimoji="1" lang="zh-CN" altLang="en-US"/>
          </a:p>
        </p:txBody>
      </p:sp>
      <p:sp>
        <p:nvSpPr>
          <p:cNvPr id="7" name="标题 1"/>
          <p:cNvSpPr txBox="1"/>
          <p:nvPr/>
        </p:nvSpPr>
        <p:spPr>
          <a:xfrm rot="0" flipH="0" flipV="0">
            <a:off x="4363507" y="3742956"/>
            <a:ext cx="3465845" cy="2391144"/>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在机箱上固定一至两颗螺柱，用尖型塑料卡通过机箱和主板上对应的圆孔将主板固定在机箱底板上。
用螺丝将主板固定在螺柱上或直接固定在相箱上，确保主板安装牢固。</a:t>
            </a:r>
            <a:endParaRPr kumimoji="1" lang="zh-CN" altLang="en-US"/>
          </a:p>
        </p:txBody>
      </p:sp>
      <p:sp>
        <p:nvSpPr>
          <p:cNvPr id="8" name="标题 1"/>
          <p:cNvSpPr txBox="1"/>
          <p:nvPr/>
        </p:nvSpPr>
        <p:spPr>
          <a:xfrm rot="0" flipH="0" flipV="1">
            <a:off x="5923210" y="3283197"/>
            <a:ext cx="360000" cy="180000"/>
          </a:xfrm>
          <a:prstGeom prst="triangl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4363507" y="1776024"/>
            <a:ext cx="3479407" cy="1296000"/>
          </a:xfrm>
          <a:prstGeom prst="roundRect">
            <a:avLst>
              <a:gd name="adj" fmla="val 10351"/>
            </a:avLst>
          </a:prstGeom>
          <a:solidFill>
            <a:schemeClr val="accent2"/>
          </a:solidFill>
          <a:ln w="25400" cap="sq">
            <a:noFill/>
            <a:miter/>
          </a:ln>
          <a:effectLst/>
        </p:spPr>
        <p:txBody>
          <a:bodyPr vert="horz" wrap="square" lIns="91440" tIns="45720" rIns="91440" bIns="45720" rtlCol="0" anchor="ctr"/>
          <a:lstStyle/>
          <a:p>
            <a:pPr algn="just">
              <a:lnSpc>
                <a:spcPct val="110000"/>
              </a:lnSpc>
            </a:pPr>
            <a:endParaRPr kumimoji="1" lang="zh-CN" altLang="en-US"/>
          </a:p>
        </p:txBody>
      </p:sp>
      <p:sp>
        <p:nvSpPr>
          <p:cNvPr id="10" name="标题 1"/>
          <p:cNvSpPr txBox="1"/>
          <p:nvPr/>
        </p:nvSpPr>
        <p:spPr>
          <a:xfrm rot="0" flipH="0" flipV="0">
            <a:off x="4377068" y="1909666"/>
            <a:ext cx="3452284" cy="1093772"/>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FFFFFF">
                    <a:alpha val="100000"/>
                  </a:srgbClr>
                </a:solidFill>
                <a:latin typeface="Source Han Sans CN Bold"/>
                <a:ea typeface="Source Han Sans CN Bold"/>
                <a:cs typeface="Source Han Sans CN Bold"/>
              </a:rPr>
              <a:t>安装步骤</a:t>
            </a:r>
            <a:endParaRPr kumimoji="1" lang="zh-CN" altLang="en-US"/>
          </a:p>
        </p:txBody>
      </p:sp>
      <p:sp>
        <p:nvSpPr>
          <p:cNvPr id="11" name="标题 1"/>
          <p:cNvSpPr txBox="1"/>
          <p:nvPr/>
        </p:nvSpPr>
        <p:spPr>
          <a:xfrm rot="0" flipH="0" flipV="0">
            <a:off x="8053053" y="3742956"/>
            <a:ext cx="3479407" cy="2391144"/>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a:ea typeface="Source Han Sans"/>
                <a:cs typeface="Source Han Sans"/>
              </a:rPr>
              <a:t>安装主板时需注意主板上的接口和插槽方向，避免安装错误。
主板安装完成后，检查各接口和插槽是否连接正确，确保硬件能够正常工作。</a:t>
            </a:r>
            <a:endParaRPr kumimoji="1" lang="zh-CN" altLang="en-US"/>
          </a:p>
        </p:txBody>
      </p:sp>
      <p:sp>
        <p:nvSpPr>
          <p:cNvPr id="12" name="标题 1"/>
          <p:cNvSpPr txBox="1"/>
          <p:nvPr/>
        </p:nvSpPr>
        <p:spPr>
          <a:xfrm rot="0" flipH="0" flipV="1">
            <a:off x="9599196" y="3283197"/>
            <a:ext cx="360000" cy="180000"/>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8039493" y="1776024"/>
            <a:ext cx="3479407" cy="1296000"/>
          </a:xfrm>
          <a:prstGeom prst="roundRect">
            <a:avLst>
              <a:gd name="adj" fmla="val 10351"/>
            </a:avLst>
          </a:prstGeom>
          <a:solidFill>
            <a:schemeClr val="accent1"/>
          </a:solidFill>
          <a:ln w="25400" cap="sq">
            <a:noFill/>
            <a:miter/>
          </a:ln>
          <a:effectLst/>
        </p:spPr>
        <p:txBody>
          <a:bodyPr vert="horz" wrap="square" lIns="91440" tIns="45720" rIns="91440" bIns="45720" rtlCol="0" anchor="ctr"/>
          <a:lstStyle/>
          <a:p>
            <a:pPr algn="just">
              <a:lnSpc>
                <a:spcPct val="110000"/>
              </a:lnSpc>
            </a:pPr>
            <a:endParaRPr kumimoji="1" lang="zh-CN" altLang="en-US"/>
          </a:p>
        </p:txBody>
      </p:sp>
      <p:sp>
        <p:nvSpPr>
          <p:cNvPr id="14" name="标题 1"/>
          <p:cNvSpPr txBox="1"/>
          <p:nvPr/>
        </p:nvSpPr>
        <p:spPr>
          <a:xfrm rot="0" flipH="0" flipV="0">
            <a:off x="8053054" y="1909666"/>
            <a:ext cx="3452285" cy="1093772"/>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FFFFFF">
                    <a:alpha val="100000"/>
                  </a:srgbClr>
                </a:solidFill>
                <a:latin typeface="Source Han Sans CN Bold"/>
                <a:ea typeface="Source Han Sans CN Bold"/>
                <a:cs typeface="Source Han Sans CN Bold"/>
              </a:rPr>
              <a:t>注意事项</a:t>
            </a:r>
            <a:endParaRPr kumimoji="1" lang="zh-CN" altLang="en-US"/>
          </a:p>
        </p:txBody>
      </p:sp>
      <p:sp>
        <p:nvSpPr>
          <p:cNvPr id="15" name="标题 1"/>
          <p:cNvSpPr txBox="1"/>
          <p:nvPr/>
        </p:nvSpPr>
        <p:spPr>
          <a:xfrm rot="0" flipH="1" flipV="0">
            <a:off x="-1649186" y="-1646690"/>
            <a:ext cx="3293382" cy="3293380"/>
          </a:xfrm>
          <a:prstGeom prst="ellipse">
            <a:avLst/>
          </a:prstGeom>
          <a:gradFill>
            <a:gsLst>
              <a:gs pos="4000">
                <a:schemeClr val="accent1">
                  <a:alpha val="30000"/>
                </a:schemeClr>
              </a:gs>
              <a:gs pos="72000">
                <a:schemeClr val="bg1">
                  <a:alpha val="0"/>
                </a:schemeClr>
              </a:gs>
            </a:gsLst>
            <a:path path="circle">
              <a:fillToRect l="50000" t="50000" r="50000" b="50000"/>
            </a:path>
            <a:tileRect/>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044659" y="523641"/>
            <a:ext cx="10474240" cy="432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a:ea typeface="Source Han Sans CN Bold"/>
                <a:cs typeface="Source Han Sans CN Bold"/>
              </a:rPr>
              <a:t>任务实施</a:t>
            </a:r>
            <a:endParaRPr kumimoji="1" lang="zh-CN" altLang="en-US"/>
          </a:p>
        </p:txBody>
      </p:sp>
      <p:sp>
        <p:nvSpPr>
          <p:cNvPr id="17" name="标题 1"/>
          <p:cNvSpPr txBox="1"/>
          <p:nvPr/>
        </p:nvSpPr>
        <p:spPr>
          <a:xfrm rot="0" flipH="1" flipV="0">
            <a:off x="451793" y="531034"/>
            <a:ext cx="417214" cy="41721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5400000" flipH="0" flipV="0">
            <a:off x="619125" y="687637"/>
            <a:ext cx="120650" cy="104009"/>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sld>
</file>

<file path=ppt/theme/_rels/theme1.xml.rels><?xml version="1.0" encoding="UTF-8" standalone="yes"?>
<Relationships xmlns="http://schemas.openxmlformats.org/package/2006/relationships">

</Relationships>
</file>

<file path=ppt/theme/theme1.xml><?xml version="1.0" encoding="utf-8"?>
<a:theme xmlns:a="http://schemas.openxmlformats.org/drawingml/2006/main" xmlns:r="http://schemas.openxmlformats.org/officeDocument/2006/relationships" xmlns:p="http://schemas.openxmlformats.org/presentationml/2006/main" name="Office 主题​​">
  <a:themeElements>
    <a:clrScheme name="Office">
      <a:dk1>
        <a:srgbClr val="000000"/>
      </a:dk1>
      <a:lt1>
        <a:srgbClr val="FFFFFF"/>
      </a:lt1>
      <a:dk2>
        <a:srgbClr val="44546A"/>
      </a:dk2>
      <a:lt2>
        <a:srgbClr val="E7E6E6"/>
      </a:lt2>
      <a:accent1>
        <a:srgbClr val="00A4FB"/>
      </a:accent1>
      <a:accent2>
        <a:srgbClr val="01A8EB"/>
      </a:accent2>
      <a:accent3>
        <a:srgbClr val="FCCB00"/>
      </a:accent3>
      <a:accent4>
        <a:srgbClr val="FF7443"/>
      </a:accent4>
      <a:accent5>
        <a:srgbClr val="7F7F7F"/>
      </a:accent5>
      <a:accent6>
        <a:srgbClr val="262626"/>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